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79" r:id="rId2"/>
    <p:sldMasterId id="2147483713" r:id="rId3"/>
  </p:sldMasterIdLst>
  <p:notesMasterIdLst>
    <p:notesMasterId r:id="rId14"/>
  </p:notesMasterIdLst>
  <p:sldIdLst>
    <p:sldId id="279" r:id="rId4"/>
    <p:sldId id="291" r:id="rId5"/>
    <p:sldId id="401" r:id="rId6"/>
    <p:sldId id="402" r:id="rId7"/>
    <p:sldId id="363" r:id="rId8"/>
    <p:sldId id="360" r:id="rId9"/>
    <p:sldId id="361" r:id="rId10"/>
    <p:sldId id="362" r:id="rId11"/>
    <p:sldId id="403" r:id="rId12"/>
    <p:sldId id="400" r:id="rId1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0" userDrawn="1">
          <p15:clr>
            <a:srgbClr val="A4A3A4"/>
          </p15:clr>
        </p15:guide>
        <p15:guide id="2" pos="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B23"/>
    <a:srgbClr val="A3792C"/>
    <a:srgbClr val="856024"/>
    <a:srgbClr val="B1810B"/>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0" autoAdjust="0"/>
    <p:restoredTop sz="94366" autoAdjust="0"/>
  </p:normalViewPr>
  <p:slideViewPr>
    <p:cSldViewPr snapToGrid="0" snapToObjects="1">
      <p:cViewPr>
        <p:scale>
          <a:sx n="160" d="100"/>
          <a:sy n="160" d="100"/>
        </p:scale>
        <p:origin x="144" y="40"/>
      </p:cViewPr>
      <p:guideLst>
        <p:guide orient="horz" pos="760"/>
        <p:guide pos="312"/>
      </p:guideLst>
    </p:cSldViewPr>
  </p:slideViewPr>
  <p:notesTextViewPr>
    <p:cViewPr>
      <p:scale>
        <a:sx n="100" d="100"/>
        <a:sy n="100" d="100"/>
      </p:scale>
      <p:origin x="0" y="0"/>
    </p:cViewPr>
  </p:notesTextViewPr>
  <p:sorterViewPr>
    <p:cViewPr>
      <p:scale>
        <a:sx n="66" d="100"/>
        <a:sy n="66" d="100"/>
      </p:scale>
      <p:origin x="0" y="-40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AE9AF-5B02-A343-87BA-BF97CE0E58AE}" type="datetimeFigureOut">
              <a:rPr lang="en-US" smtClean="0"/>
              <a:t>4/14/21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 to record for personal and professional records and my absent co-advisor, Dr. Emad </a:t>
            </a:r>
            <a:r>
              <a:rPr lang="en-US" dirty="0" err="1"/>
              <a:t>Elwakil</a:t>
            </a:r>
            <a:r>
              <a:rPr lang="en-US" dirty="0"/>
              <a:t> and for the rest of my committee not on the call today.</a:t>
            </a:r>
          </a:p>
          <a:p>
            <a:endParaRPr lang="en-US" dirty="0"/>
          </a:p>
          <a:p>
            <a:r>
              <a:rPr lang="en-US" dirty="0"/>
              <a:t>Intro </a:t>
            </a:r>
          </a:p>
          <a:p>
            <a:r>
              <a:rPr lang="en-US" sz="1200" b="0" i="0" kern="1200" dirty="0">
                <a:solidFill>
                  <a:schemeClr val="tx1"/>
                </a:solidFill>
                <a:effectLst/>
                <a:latin typeface="+mn-lt"/>
                <a:ea typeface="+mn-ea"/>
                <a:cs typeface="+mn-cs"/>
              </a:rPr>
              <a:t>Professor of Restoration and Reconstruction, Primary Academic Advisor</a:t>
            </a:r>
          </a:p>
        </p:txBody>
      </p:sp>
      <p:sp>
        <p:nvSpPr>
          <p:cNvPr id="4" name="Slide Number Placeholder 3"/>
          <p:cNvSpPr>
            <a:spLocks noGrp="1"/>
          </p:cNvSpPr>
          <p:nvPr>
            <p:ph type="sldNum" sz="quarter" idx="5"/>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46818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696C59-4C62-F748-9189-0658811B1DC6}" type="slidenum">
              <a:rPr lang="en-US" smtClean="0"/>
              <a:t>10</a:t>
            </a:fld>
            <a:endParaRPr lang="en-US"/>
          </a:p>
        </p:txBody>
      </p:sp>
    </p:spTree>
    <p:extLst>
      <p:ext uri="{BB962C8B-B14F-4D97-AF65-F5344CB8AC3E}">
        <p14:creationId xmlns:p14="http://schemas.microsoft.com/office/powerpoint/2010/main" val="418956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When looking at the National Preparedness Goals set out by the US Government through the lens of the disaster operations cycle, opportunities exist throughout the framework for businesses and local governments/municipalities to seize the initiative and capitalize on the ways to get more out of the resources they currently have and can retrieve.</a:t>
            </a:r>
          </a:p>
          <a:p>
            <a:endParaRPr lang="en-US" dirty="0"/>
          </a:p>
          <a:p>
            <a:r>
              <a:rPr lang="en-US" dirty="0"/>
              <a:t>My research has been primarily concerned with the Response and Recovery parts of the national preparedness goals framework, as seen in the figure.   As with most complex operations, there is no single source influence when it comes to response and recovery.  Some of the forms to success throughout the disaster operations cycle are cast in the Prevention, Protection, and Mitigation phases too.  </a:t>
            </a:r>
          </a:p>
          <a:p>
            <a:endParaRPr lang="en-US" dirty="0"/>
          </a:p>
          <a:p>
            <a:endParaRPr lang="en-US" dirty="0"/>
          </a:p>
          <a:p>
            <a:r>
              <a:rPr lang="en-US" dirty="0"/>
              <a:t>(After reading, CLICK mouse)  The framed areas on the screen indicate where and how parts of this research highlights these preparedness goals within this continuum of disaster operations.  These opportunities bubble up for businesses that deal in C&amp;D debris operations, but also as part of a whole-of-community aspect in preparations, response, and a more sustainable model of operations.</a:t>
            </a:r>
          </a:p>
        </p:txBody>
      </p:sp>
      <p:sp>
        <p:nvSpPr>
          <p:cNvPr id="4" name="Slide Number Placeholder 3"/>
          <p:cNvSpPr>
            <a:spLocks noGrp="1"/>
          </p:cNvSpPr>
          <p:nvPr>
            <p:ph type="sldNum" sz="quarter" idx="10"/>
          </p:nvPr>
        </p:nvSpPr>
        <p:spPr/>
        <p:txBody>
          <a:bodyPr/>
          <a:lstStyle/>
          <a:p>
            <a:pPr defTabSz="465887">
              <a:defRPr/>
            </a:pPr>
            <a:fld id="{3C696C59-4C62-F748-9189-0658811B1DC6}" type="slidenum">
              <a:rPr lang="en-US">
                <a:solidFill>
                  <a:prstClr val="black"/>
                </a:solidFill>
                <a:latin typeface="Calibri"/>
              </a:rPr>
              <a:pPr defTabSz="465887">
                <a:defRPr/>
              </a:pPr>
              <a:t>2</a:t>
            </a:fld>
            <a:endParaRPr lang="en-US">
              <a:solidFill>
                <a:prstClr val="black"/>
              </a:solidFill>
              <a:latin typeface="Calibri"/>
            </a:endParaRPr>
          </a:p>
        </p:txBody>
      </p:sp>
    </p:spTree>
    <p:extLst>
      <p:ext uri="{BB962C8B-B14F-4D97-AF65-F5344CB8AC3E}">
        <p14:creationId xmlns:p14="http://schemas.microsoft.com/office/powerpoint/2010/main" val="57985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There is growing research of how the circular economy (CE) is gaining traction in applications for resource supply professionals everywhere in multiple sectors of the economy, so application in the DWM arena is a logical step in the right direction. </a:t>
            </a:r>
          </a:p>
          <a:p>
            <a:endParaRPr lang="en-US" dirty="0"/>
          </a:p>
          <a:p>
            <a:r>
              <a:rPr lang="en-US" dirty="0"/>
              <a:t>The PURPOSE of this study is to uncover the barriers to and profitability from implementing a sustainable disaster waste management enterprise.  </a:t>
            </a:r>
          </a:p>
          <a:p>
            <a:endParaRPr lang="en-US" dirty="0"/>
          </a:p>
          <a:p>
            <a:r>
              <a:rPr lang="en-US" dirty="0"/>
              <a:t>The study's focus is on the subset of debris cleanup contractors (or potential ones) and analyzing their responses to both current situations and hypothetical methods to make more business opportunities, profits, and environmental sustainability.  </a:t>
            </a:r>
          </a:p>
          <a:p>
            <a:endParaRPr lang="en-US" dirty="0"/>
          </a:p>
          <a:p>
            <a:r>
              <a:rPr lang="en-US" dirty="0"/>
              <a:t>Through NDA's access to the demolition field, the study can directly influence the business plans of the companies within the association. The results are summarized in the following slides using the (Strengths, Weaknesses, Opportunities, and Threats (SWOT) strategic analysis model.   My intention is to share with the respondents and greater Association membership, these insights into the hesitancy, eagerness, and overall feelings of the growing industry trend presented in the surveys.  Over the course of the study, many factors and best practices were gathered and will be included in the final report this summer.</a:t>
            </a:r>
          </a:p>
          <a:p>
            <a:endParaRPr lang="en-US" dirty="0"/>
          </a:p>
          <a:p>
            <a:r>
              <a:rPr lang="en-US" dirty="0"/>
              <a:t>Toy’s research is looking at the following two questions: </a:t>
            </a:r>
          </a:p>
          <a:p>
            <a:r>
              <a:rPr lang="en-US" dirty="0"/>
              <a:t>1. What incentives are going to drive cleanup contractors to adopt sustainable resource reclamation practices?  </a:t>
            </a:r>
          </a:p>
          <a:p>
            <a:r>
              <a:rPr lang="en-US" dirty="0"/>
              <a:t>2. Second, if presented with options the Association can champion, what is necessary to facilitate a speedier and more sustainable protocol?  </a:t>
            </a:r>
          </a:p>
          <a:p>
            <a:endParaRPr lang="en-US" dirty="0"/>
          </a:p>
          <a:p>
            <a:r>
              <a:rPr lang="en-US" dirty="0"/>
              <a:t>NDA’s role:</a:t>
            </a:r>
          </a:p>
          <a:p>
            <a:pPr marL="174708" indent="-174708">
              <a:buFontTx/>
              <a:buChar char="-"/>
            </a:pPr>
            <a:r>
              <a:rPr lang="en-US" dirty="0"/>
              <a:t>Survey Facilitation: Through the network of demolition experts in the construction industry, surveys to those most sought out by state, county, and local governments for contract work for clean-up, the study can gain the critical insights to their motivations for business success, policies that are counter to making those profits, and appetite for making suggested changes in the business models.</a:t>
            </a:r>
          </a:p>
          <a:p>
            <a:pPr marL="174708" indent="-174708">
              <a:buFontTx/>
              <a:buChar char="-"/>
            </a:pPr>
            <a:r>
              <a:rPr lang="en-US" dirty="0"/>
              <a:t>Survey Support: People tend to only do surveys if there’s an incentive. NDA’s funds would allow for a small (~$20 each) reward for completing the survey. Total was under $700.</a:t>
            </a:r>
          </a:p>
          <a:p>
            <a:pPr marL="174708" indent="-174708">
              <a:buFontTx/>
              <a:buChar char="-"/>
            </a:pPr>
            <a:r>
              <a:rPr lang="en-US" dirty="0"/>
              <a:t>Results Championing:  The outputs of this study are intended to find further business opportunities for those within the NDA and can lead to a branching out opportunity for all of the representative businesses for hazard pre-identification and rapid response.</a:t>
            </a:r>
          </a:p>
        </p:txBody>
      </p:sp>
      <p:sp>
        <p:nvSpPr>
          <p:cNvPr id="4" name="Slide Number Placeholder 3"/>
          <p:cNvSpPr>
            <a:spLocks noGrp="1"/>
          </p:cNvSpPr>
          <p:nvPr>
            <p:ph type="sldNum" sz="quarter" idx="5"/>
          </p:nvPr>
        </p:nvSpPr>
        <p:spPr/>
        <p:txBody>
          <a:bodyPr/>
          <a:lstStyle/>
          <a:p>
            <a:fld id="{3C696C59-4C62-F748-9189-0658811B1DC6}" type="slidenum">
              <a:rPr lang="en-US" smtClean="0"/>
              <a:t>3</a:t>
            </a:fld>
            <a:endParaRPr lang="en-US"/>
          </a:p>
        </p:txBody>
      </p:sp>
    </p:spTree>
    <p:extLst>
      <p:ext uri="{BB962C8B-B14F-4D97-AF65-F5344CB8AC3E}">
        <p14:creationId xmlns:p14="http://schemas.microsoft.com/office/powerpoint/2010/main" val="281484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 you’ve either been exposed to this or have been part of this cycle throughout your career in the C&amp;D industry.</a:t>
            </a:r>
          </a:p>
          <a:p>
            <a:endParaRPr lang="en-US" dirty="0"/>
          </a:p>
          <a:p>
            <a:r>
              <a:rPr lang="en-US" dirty="0"/>
              <a:t>The cycle’s right wing of the ‘butterfly’ show what industrial ecologist and authors of Cradle-to-Cradle call, “Industrial Nutrients”.  The Ellen MacArthur Foundation out of the UK further codified this notion into the Butterfly model you see before you.</a:t>
            </a:r>
          </a:p>
          <a:p>
            <a:endParaRPr lang="en-US" dirty="0"/>
          </a:p>
          <a:p>
            <a:r>
              <a:rPr lang="en-US" dirty="0"/>
              <a:t>Starting at the top, that’s where items come into the system.  That’s the finite items of trees, cement, metal ores, etc..  The following steps in that column are where those raw materials are turned into items useful to builders and product manufacturers such as, following the same theme, lumber, concrete, and steel beams, etc.  From there, the product that then goes into full assembly, the trusses, foundations, and steel—framed commercial walls, and then construction can begin with the USER…the builders.</a:t>
            </a:r>
          </a:p>
          <a:p>
            <a:endParaRPr lang="en-US" dirty="0"/>
          </a:p>
          <a:p>
            <a:r>
              <a:rPr lang="en-US" dirty="0"/>
              <a:t>As a demolition business, you perform the function as, what the model shows in the top right, of Stock Management.</a:t>
            </a:r>
          </a:p>
          <a:p>
            <a:endParaRPr lang="en-US" dirty="0"/>
          </a:p>
          <a:p>
            <a:r>
              <a:rPr lang="en-US" dirty="0"/>
              <a:t>Within the 4 loops back to the materials flow backbone, you’re already familiar with the sharing concept when it comes to your leased heavy-machinery and how you may sub-contract out a function to another company for efficiency.</a:t>
            </a:r>
          </a:p>
          <a:p>
            <a:endParaRPr lang="en-US" dirty="0"/>
          </a:p>
          <a:p>
            <a:r>
              <a:rPr lang="en-US" dirty="0"/>
              <a:t>In the next outer loop, your businesses are already familiar with the maintenance and prolonging of either equipment or as part of a renovation to a building to get more service life out of it.</a:t>
            </a:r>
          </a:p>
          <a:p>
            <a:endParaRPr lang="en-US" dirty="0"/>
          </a:p>
          <a:p>
            <a:r>
              <a:rPr lang="en-US" dirty="0"/>
              <a:t>The next two loops are the most related to you in the Demolition and debris management fields.  Redistribution and Recycling are how everything stays out of the landfills and back into the materials stream.</a:t>
            </a:r>
          </a:p>
          <a:p>
            <a:endParaRPr lang="en-US" dirty="0"/>
          </a:p>
        </p:txBody>
      </p:sp>
      <p:sp>
        <p:nvSpPr>
          <p:cNvPr id="4" name="Slide Number Placeholder 3"/>
          <p:cNvSpPr>
            <a:spLocks noGrp="1"/>
          </p:cNvSpPr>
          <p:nvPr>
            <p:ph type="sldNum" sz="quarter" idx="5"/>
          </p:nvPr>
        </p:nvSpPr>
        <p:spPr/>
        <p:txBody>
          <a:bodyPr/>
          <a:lstStyle/>
          <a:p>
            <a:fld id="{3C696C59-4C62-F748-9189-0658811B1DC6}" type="slidenum">
              <a:rPr lang="en-US" smtClean="0"/>
              <a:t>4</a:t>
            </a:fld>
            <a:endParaRPr lang="en-US"/>
          </a:p>
        </p:txBody>
      </p:sp>
    </p:spTree>
    <p:extLst>
      <p:ext uri="{BB962C8B-B14F-4D97-AF65-F5344CB8AC3E}">
        <p14:creationId xmlns:p14="http://schemas.microsoft.com/office/powerpoint/2010/main" val="347929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a:p>
            <a:endParaRPr lang="en-US" dirty="0"/>
          </a:p>
          <a:p>
            <a:r>
              <a:rPr lang="en-US" dirty="0"/>
              <a:t>Survey 1 was preliminary and common to both surveys.  Survey 2 dealt more with the policy implications of the upcoming changes in EPA and other trends of the materials markets.</a:t>
            </a:r>
          </a:p>
          <a:p>
            <a:endParaRPr lang="en-US" dirty="0"/>
          </a:p>
          <a:p>
            <a:r>
              <a:rPr lang="en-US" dirty="0"/>
              <a:t>89 participants – Most of the states are represented with multiple multiples.</a:t>
            </a:r>
          </a:p>
          <a:p>
            <a:endParaRPr lang="en-US" dirty="0"/>
          </a:p>
          <a:p>
            <a:r>
              <a:rPr lang="en-US" dirty="0"/>
              <a:t>Optimism – The point of the next graph is to show that only 2 out </a:t>
            </a:r>
            <a:r>
              <a:rPr lang="en-US" dirty="0" err="1"/>
              <a:t>fo</a:t>
            </a:r>
            <a:r>
              <a:rPr lang="en-US" dirty="0"/>
              <a:t> the 89 are stubbornly not recycling while over 97% are at least dialed into the concept a home, even if not habitually.</a:t>
            </a:r>
          </a:p>
          <a:p>
            <a:endParaRPr lang="en-US" dirty="0"/>
          </a:p>
          <a:p>
            <a:r>
              <a:rPr lang="en-US" dirty="0"/>
              <a:t>Familiarity – Scrapping is already a major part of approx. 92% of respondents’ operations and to not continue that trend would be negligence.</a:t>
            </a:r>
          </a:p>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290443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Doubt – As part of the survey, I asked what, outside of those in the normal list of survey questions, is heaviest on their minds and the 3 most repeated amongst the 89 was this.</a:t>
            </a:r>
          </a:p>
          <a:p>
            <a:endParaRPr lang="en-US" dirty="0"/>
          </a:p>
          <a:p>
            <a:r>
              <a:rPr lang="en-US" dirty="0"/>
              <a:t>Unrealized – 38% of those surveyed are not taking part in the market at all.  Even if that 8% that’s unsure is yes, why is it that 1/3 of businesses are missing out on revenue?</a:t>
            </a:r>
          </a:p>
          <a:p>
            <a:endParaRPr lang="en-US" dirty="0"/>
          </a:p>
          <a:p>
            <a:r>
              <a:rPr lang="en-US" dirty="0"/>
              <a:t>Diversity – 79 male, 9 female, 1 Prefer not.  79 of those surveyed were white, 5 were Hispanic or Latin American, and 2 of each American Indian or Asian.  0% black or others.</a:t>
            </a:r>
          </a:p>
          <a:p>
            <a:endParaRPr lang="en-US" dirty="0"/>
          </a:p>
          <a:p>
            <a:endParaRPr lang="en-US" dirty="0"/>
          </a:p>
          <a:p>
            <a:endParaRPr lang="en-US" dirty="0"/>
          </a:p>
          <a:p>
            <a:endParaRPr lang="en-US" dirty="0"/>
          </a:p>
          <a:p>
            <a:endParaRPr lang="en-US" dirty="0"/>
          </a:p>
          <a:p>
            <a:endParaRPr lang="en-US" dirty="0"/>
          </a:p>
          <a:p>
            <a:endParaRPr lang="en-US" dirty="0"/>
          </a:p>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6</a:t>
            </a:fld>
            <a:endParaRPr lang="en-US"/>
          </a:p>
        </p:txBody>
      </p:sp>
    </p:spTree>
    <p:extLst>
      <p:ext uri="{BB962C8B-B14F-4D97-AF65-F5344CB8AC3E}">
        <p14:creationId xmlns:p14="http://schemas.microsoft.com/office/powerpoint/2010/main" val="3179565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 Growth Potential</a:t>
            </a:r>
          </a:p>
          <a:p>
            <a:endParaRPr lang="en-US" dirty="0"/>
          </a:p>
          <a:p>
            <a:r>
              <a:rPr lang="en-US" dirty="0"/>
              <a:t>Reasons to adopt</a:t>
            </a:r>
          </a:p>
          <a:p>
            <a:endParaRPr lang="en-US" dirty="0"/>
          </a:p>
          <a:p>
            <a:r>
              <a:rPr lang="en-US" dirty="0"/>
              <a:t>Trends</a:t>
            </a:r>
          </a:p>
          <a:p>
            <a:endParaRPr lang="en-US" dirty="0"/>
          </a:p>
          <a:p>
            <a:endParaRPr lang="en-US" dirty="0"/>
          </a:p>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7</a:t>
            </a:fld>
            <a:endParaRPr lang="en-US"/>
          </a:p>
        </p:txBody>
      </p:sp>
    </p:spTree>
    <p:extLst>
      <p:ext uri="{BB962C8B-B14F-4D97-AF65-F5344CB8AC3E}">
        <p14:creationId xmlns:p14="http://schemas.microsoft.com/office/powerpoint/2010/main" val="340593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8</a:t>
            </a:fld>
            <a:endParaRPr lang="en-US"/>
          </a:p>
        </p:txBody>
      </p:sp>
    </p:spTree>
    <p:extLst>
      <p:ext uri="{BB962C8B-B14F-4D97-AF65-F5344CB8AC3E}">
        <p14:creationId xmlns:p14="http://schemas.microsoft.com/office/powerpoint/2010/main" val="177849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C40 - </a:t>
            </a:r>
            <a:r>
              <a:rPr lang="en-US" sz="1200" b="0" i="0" kern="1200" dirty="0">
                <a:solidFill>
                  <a:schemeClr val="tx1"/>
                </a:solidFill>
                <a:effectLst/>
                <a:latin typeface="+mn-lt"/>
                <a:ea typeface="+mn-ea"/>
                <a:cs typeface="+mn-cs"/>
              </a:rPr>
              <a:t>a network of the world’s megacities committed to addressing climate change. C40 supports cities to collaborate effectively, share knowledge and drive meaningful, measurable and sustainable action on climate change.  Started at 40, now around 97.</a:t>
            </a:r>
            <a:endParaRPr lang="en-US" dirty="0"/>
          </a:p>
          <a:p>
            <a:r>
              <a:rPr lang="en-US" dirty="0"/>
              <a:t>Sendai – 7 Global Targets by 2030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Sendai Framework focuses on the adoption of measures which address the three dimensions of disaster risk (exposure to hazards, vulnerability and capacity, and hazard’s characteristics) in order to prevent the creation of new risk, reduce existing risk and increase resilience.</a:t>
            </a:r>
          </a:p>
        </p:txBody>
      </p:sp>
      <p:sp>
        <p:nvSpPr>
          <p:cNvPr id="4" name="Slide Number Placeholder 3"/>
          <p:cNvSpPr>
            <a:spLocks noGrp="1"/>
          </p:cNvSpPr>
          <p:nvPr>
            <p:ph type="sldNum" sz="quarter" idx="5"/>
          </p:nvPr>
        </p:nvSpPr>
        <p:spPr/>
        <p:txBody>
          <a:bodyPr/>
          <a:lstStyle/>
          <a:p>
            <a:fld id="{3C696C59-4C62-F748-9189-0658811B1DC6}" type="slidenum">
              <a:rPr lang="en-US" smtClean="0"/>
              <a:t>9</a:t>
            </a:fld>
            <a:endParaRPr lang="en-US"/>
          </a:p>
        </p:txBody>
      </p:sp>
    </p:spTree>
    <p:extLst>
      <p:ext uri="{BB962C8B-B14F-4D97-AF65-F5344CB8AC3E}">
        <p14:creationId xmlns:p14="http://schemas.microsoft.com/office/powerpoint/2010/main" val="392539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t Text Only">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367136" y="1206104"/>
            <a:ext cx="8326019" cy="334445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9"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30376925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Alt Tex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29" y="1200151"/>
            <a:ext cx="4038600" cy="3394472"/>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4"/>
          </p:nvPr>
        </p:nvSpPr>
        <p:spPr>
          <a:xfrm>
            <a:off x="4671606" y="1200284"/>
            <a:ext cx="4015195" cy="3394343"/>
          </a:xfrm>
        </p:spPr>
        <p:txBody>
          <a:bodyPr/>
          <a:lstStyle/>
          <a:p>
            <a:endParaRPr lang="en-US"/>
          </a:p>
        </p:txBody>
      </p:sp>
      <p:sp>
        <p:nvSpPr>
          <p:cNvPr id="8"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5"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1161873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11"/>
            <a:ext cx="7886700" cy="554292"/>
          </a:xfrm>
        </p:spPr>
        <p:txBody>
          <a:bodyPr>
            <a:normAutofit/>
          </a:bodyPr>
          <a:lstStyle>
            <a:lvl1pPr>
              <a:defRPr sz="27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9415915" y="1"/>
            <a:ext cx="1235642" cy="1362074"/>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050">
                  <a:solidFill>
                    <a:schemeClr val="accent2">
                      <a:lumMod val="50000"/>
                    </a:schemeClr>
                  </a:solidFill>
                </a:rPr>
                <a:t>To insert your own icons*:</a:t>
              </a:r>
            </a:p>
            <a:p>
              <a:endParaRPr lang="en-US" sz="1050">
                <a:solidFill>
                  <a:schemeClr val="accent2">
                    <a:lumMod val="50000"/>
                  </a:schemeClr>
                </a:solidFill>
              </a:endParaRPr>
            </a:p>
            <a:p>
              <a:r>
                <a:rPr lang="en-US" sz="1050" b="1">
                  <a:solidFill>
                    <a:schemeClr val="accent2">
                      <a:lumMod val="50000"/>
                    </a:schemeClr>
                  </a:solidFill>
                </a:rPr>
                <a:t>Insert</a:t>
              </a:r>
              <a:r>
                <a:rPr lang="en-US" sz="1050">
                  <a:solidFill>
                    <a:schemeClr val="accent2">
                      <a:lumMod val="50000"/>
                    </a:schemeClr>
                  </a:solidFill>
                </a:rPr>
                <a:t> &gt;&gt; </a:t>
              </a:r>
              <a:r>
                <a:rPr lang="en-US" sz="1050" b="1">
                  <a:solidFill>
                    <a:schemeClr val="accent2">
                      <a:lumMod val="50000"/>
                    </a:schemeClr>
                  </a:solidFill>
                </a:rPr>
                <a:t>Icons</a:t>
              </a:r>
            </a:p>
            <a:p>
              <a:endParaRPr lang="en-US" sz="1050">
                <a:solidFill>
                  <a:schemeClr val="accent2">
                    <a:lumMod val="50000"/>
                  </a:schemeClr>
                </a:solidFill>
              </a:endParaRPr>
            </a:p>
            <a:p>
              <a:r>
                <a:rPr lang="en-US" sz="9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137733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14" name="Rectangle 13"/>
          <p:cNvSpPr/>
          <p:nvPr userDrawn="1"/>
        </p:nvSpPr>
        <p:spPr>
          <a:xfrm>
            <a:off x="0" y="117889"/>
            <a:ext cx="9144000" cy="880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p:cNvPicPr>
          <p:nvPr userDrawn="1"/>
        </p:nvPicPr>
        <p:blipFill rotWithShape="1">
          <a:blip r:embed="rId2" cstate="email">
            <a:extLst>
              <a:ext uri="{BEBA8EAE-BF5A-486C-A8C5-ECC9F3942E4B}">
                <a14:imgProps xmlns:a14="http://schemas.microsoft.com/office/drawing/2010/main">
                  <a14:imgLayer r:embed="rId3">
                    <a14:imgEffect>
                      <a14:brightnessContrast bright="2000" contrast="35000"/>
                    </a14:imgEffect>
                  </a14:imgLayer>
                </a14:imgProps>
              </a:ext>
              <a:ext uri="{28A0092B-C50C-407E-A947-70E740481C1C}">
                <a14:useLocalDpi xmlns:a14="http://schemas.microsoft.com/office/drawing/2010/main"/>
              </a:ext>
            </a:extLst>
          </a:blip>
          <a:srcRect/>
          <a:stretch/>
        </p:blipFill>
        <p:spPr>
          <a:xfrm>
            <a:off x="6124531" y="2580220"/>
            <a:ext cx="3019469" cy="2563279"/>
          </a:xfrm>
          <a:prstGeom prst="rect">
            <a:avLst/>
          </a:prstGeom>
        </p:spPr>
      </p:pic>
      <p:sp>
        <p:nvSpPr>
          <p:cNvPr id="15" name="Title 14"/>
          <p:cNvSpPr>
            <a:spLocks noGrp="1"/>
          </p:cNvSpPr>
          <p:nvPr>
            <p:ph type="title" hasCustomPrompt="1"/>
          </p:nvPr>
        </p:nvSpPr>
        <p:spPr>
          <a:xfrm>
            <a:off x="1371608" y="808916"/>
            <a:ext cx="7515071" cy="561587"/>
          </a:xfrm>
          <a:prstGeom prst="rect">
            <a:avLst/>
          </a:prstGeom>
        </p:spPr>
        <p:txBody>
          <a:bodyPr anchor="t">
            <a:noAutofit/>
          </a:bodyPr>
          <a:lstStyle>
            <a:lvl1pPr>
              <a:lnSpc>
                <a:spcPct val="90000"/>
              </a:lnSpc>
              <a:defRPr sz="4000" cap="none" baseline="0">
                <a:ln>
                  <a:noFill/>
                </a:ln>
                <a:solidFill>
                  <a:schemeClr val="tx1"/>
                </a:solidFill>
              </a:defRPr>
            </a:lvl1pPr>
          </a:lstStyle>
          <a:p>
            <a:r>
              <a:rPr lang="en-US" dirty="0"/>
              <a:t>Click to edit Master Title</a:t>
            </a:r>
          </a:p>
        </p:txBody>
      </p:sp>
      <p:sp>
        <p:nvSpPr>
          <p:cNvPr id="3" name="Subtitle 2"/>
          <p:cNvSpPr>
            <a:spLocks noGrp="1"/>
          </p:cNvSpPr>
          <p:nvPr>
            <p:ph type="subTitle" idx="1" hasCustomPrompt="1"/>
          </p:nvPr>
        </p:nvSpPr>
        <p:spPr>
          <a:xfrm>
            <a:off x="1371606" y="1340134"/>
            <a:ext cx="7515073" cy="1095620"/>
          </a:xfrm>
        </p:spPr>
        <p:txBody>
          <a:bodyPr anchor="t">
            <a:noAutofit/>
          </a:bodyPr>
          <a:lstStyle>
            <a:lvl1pPr marL="0" indent="0" algn="l">
              <a:lnSpc>
                <a:spcPct val="90000"/>
              </a:lnSpc>
              <a:spcBef>
                <a:spcPts val="0"/>
              </a:spcBef>
              <a:buNone/>
              <a:defRPr sz="4000" cap="none" baseline="0">
                <a:ln>
                  <a:noFill/>
                </a:ln>
                <a:solidFill>
                  <a:srgbClr val="B1810B"/>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 Line</a:t>
            </a:r>
            <a:br>
              <a:rPr lang="en-US" dirty="0"/>
            </a:br>
            <a:r>
              <a:rPr lang="en-US" dirty="0"/>
              <a:t>Third Line</a:t>
            </a:r>
          </a:p>
        </p:txBody>
      </p:sp>
      <p:sp>
        <p:nvSpPr>
          <p:cNvPr id="20" name="Text Placeholder 19"/>
          <p:cNvSpPr>
            <a:spLocks noGrp="1"/>
          </p:cNvSpPr>
          <p:nvPr>
            <p:ph type="body" sz="quarter" idx="14" hasCustomPrompt="1"/>
          </p:nvPr>
        </p:nvSpPr>
        <p:spPr>
          <a:xfrm>
            <a:off x="1371605" y="2719297"/>
            <a:ext cx="7514523" cy="233805"/>
          </a:xfrm>
        </p:spPr>
        <p:txBody>
          <a:bodyPr>
            <a:noAutofit/>
          </a:bodyPr>
          <a:lstStyle>
            <a:lvl1pPr>
              <a:defRPr sz="1200" b="1">
                <a:solidFill>
                  <a:schemeClr val="bg1">
                    <a:lumMod val="50000"/>
                  </a:schemeClr>
                </a:solidFill>
                <a:latin typeface="+mn-lt"/>
              </a:defRPr>
            </a:lvl1pPr>
          </a:lstStyle>
          <a:p>
            <a:pPr lvl="0"/>
            <a:r>
              <a:rPr lang="en-US" dirty="0"/>
              <a:t>Presenter Name</a:t>
            </a:r>
          </a:p>
        </p:txBody>
      </p:sp>
      <p:sp>
        <p:nvSpPr>
          <p:cNvPr id="22" name="Text Placeholder 21"/>
          <p:cNvSpPr>
            <a:spLocks noGrp="1"/>
          </p:cNvSpPr>
          <p:nvPr>
            <p:ph type="body" sz="quarter" idx="15" hasCustomPrompt="1"/>
          </p:nvPr>
        </p:nvSpPr>
        <p:spPr>
          <a:xfrm>
            <a:off x="1371600" y="2928338"/>
            <a:ext cx="7514524" cy="216942"/>
          </a:xfrm>
        </p:spPr>
        <p:txBody>
          <a:bodyPr anchor="t">
            <a:noAutofit/>
          </a:bodyPr>
          <a:lstStyle>
            <a:lvl1pPr>
              <a:lnSpc>
                <a:spcPct val="90000"/>
              </a:lnSpc>
              <a:defRPr sz="1000">
                <a:solidFill>
                  <a:schemeClr val="bg1">
                    <a:lumMod val="50000"/>
                  </a:schemeClr>
                </a:solidFill>
                <a:latin typeface="+mn-lt"/>
              </a:defRPr>
            </a:lvl1pPr>
          </a:lstStyle>
          <a:p>
            <a:pPr lvl="0"/>
            <a:r>
              <a:rPr lang="en-US" dirty="0"/>
              <a:t>Presenter title</a:t>
            </a:r>
          </a:p>
        </p:txBody>
      </p:sp>
      <p:sp>
        <p:nvSpPr>
          <p:cNvPr id="13" name="Text Placeholder 19"/>
          <p:cNvSpPr>
            <a:spLocks noGrp="1"/>
          </p:cNvSpPr>
          <p:nvPr>
            <p:ph type="body" sz="quarter" idx="16" hasCustomPrompt="1"/>
          </p:nvPr>
        </p:nvSpPr>
        <p:spPr>
          <a:xfrm>
            <a:off x="1371604" y="3440723"/>
            <a:ext cx="7514523" cy="233805"/>
          </a:xfrm>
        </p:spPr>
        <p:txBody>
          <a:bodyPr>
            <a:noAutofit/>
          </a:bodyPr>
          <a:lstStyle>
            <a:lvl1pPr>
              <a:defRPr sz="1200" b="1" baseline="0">
                <a:solidFill>
                  <a:schemeClr val="bg1">
                    <a:lumMod val="50000"/>
                  </a:schemeClr>
                </a:solidFill>
                <a:latin typeface="+mn-lt"/>
              </a:defRPr>
            </a:lvl1pPr>
          </a:lstStyle>
          <a:p>
            <a:pPr lvl="0"/>
            <a:r>
              <a:rPr lang="en-US" dirty="0"/>
              <a:t>Event Name, if applicable</a:t>
            </a:r>
          </a:p>
        </p:txBody>
      </p:sp>
      <p:sp>
        <p:nvSpPr>
          <p:cNvPr id="16" name="Text Placeholder 21"/>
          <p:cNvSpPr>
            <a:spLocks noGrp="1"/>
          </p:cNvSpPr>
          <p:nvPr>
            <p:ph type="body" sz="quarter" idx="17" hasCustomPrompt="1"/>
          </p:nvPr>
        </p:nvSpPr>
        <p:spPr>
          <a:xfrm>
            <a:off x="1371599" y="3649767"/>
            <a:ext cx="7514524" cy="212281"/>
          </a:xfrm>
        </p:spPr>
        <p:txBody>
          <a:bodyPr anchor="t">
            <a:noAutofit/>
          </a:bodyPr>
          <a:lstStyle>
            <a:lvl1pPr>
              <a:lnSpc>
                <a:spcPct val="90000"/>
              </a:lnSpc>
              <a:defRPr sz="1000" b="1" i="0" baseline="0">
                <a:solidFill>
                  <a:srgbClr val="B1810B"/>
                </a:solidFill>
                <a:latin typeface="+mn-lt"/>
              </a:defRPr>
            </a:lvl1pPr>
          </a:lstStyle>
          <a:p>
            <a:pPr lvl="0"/>
            <a:r>
              <a:rPr lang="en-US" dirty="0"/>
              <a:t>Month day, year</a:t>
            </a:r>
          </a:p>
        </p:txBody>
      </p:sp>
      <p:pic>
        <p:nvPicPr>
          <p:cNvPr id="17" name="Picture 16"/>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457188" y="4556215"/>
            <a:ext cx="1116599" cy="350646"/>
          </a:xfrm>
          <a:prstGeom prst="rect">
            <a:avLst/>
          </a:prstGeom>
        </p:spPr>
      </p:pic>
    </p:spTree>
    <p:extLst>
      <p:ext uri="{BB962C8B-B14F-4D97-AF65-F5344CB8AC3E}">
        <p14:creationId xmlns:p14="http://schemas.microsoft.com/office/powerpoint/2010/main" val="32926390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 Text Only+SocialMedia">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367136" y="1206104"/>
            <a:ext cx="8326019" cy="3344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9"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17965948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 Text &amp; Picture+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29" y="1200151"/>
            <a:ext cx="4038600" cy="339447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4"/>
          </p:nvPr>
        </p:nvSpPr>
        <p:spPr>
          <a:xfrm>
            <a:off x="4671606" y="1200284"/>
            <a:ext cx="4015195" cy="3394343"/>
          </a:xfrm>
        </p:spPr>
        <p:txBody>
          <a:bodyPr/>
          <a:lstStyle/>
          <a:p>
            <a:endParaRPr lang="en-US"/>
          </a:p>
        </p:txBody>
      </p:sp>
      <p:sp>
        <p:nvSpPr>
          <p:cNvPr id="8"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5"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1457924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 Two Content+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29" y="1200151"/>
            <a:ext cx="4038600" cy="339447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1884337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 Comparison+SocialMedi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901" y="1151335"/>
            <a:ext cx="4040188" cy="479822"/>
          </a:xfrm>
        </p:spPr>
        <p:txBody>
          <a:bodyPr anchor="b">
            <a:norm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5901" y="1631156"/>
            <a:ext cx="4040188" cy="296346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151335"/>
            <a:ext cx="4041775" cy="479822"/>
          </a:xfrm>
        </p:spPr>
        <p:txBody>
          <a:bodyPr anchor="b">
            <a:norm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1631156"/>
            <a:ext cx="4041775" cy="296346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131170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 Text Only">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367136" y="1206104"/>
            <a:ext cx="8326019" cy="334445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9"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80455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 Tex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29" y="1200151"/>
            <a:ext cx="4038600" cy="3394472"/>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4"/>
          </p:nvPr>
        </p:nvSpPr>
        <p:spPr>
          <a:xfrm>
            <a:off x="4671606" y="1200284"/>
            <a:ext cx="4015195" cy="3394343"/>
          </a:xfrm>
        </p:spPr>
        <p:txBody>
          <a:bodyPr/>
          <a:lstStyle/>
          <a:p>
            <a:endParaRPr lang="en-US"/>
          </a:p>
        </p:txBody>
      </p:sp>
      <p:sp>
        <p:nvSpPr>
          <p:cNvPr id="8"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5"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31575360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29" y="1200151"/>
            <a:ext cx="4038600" cy="3394472"/>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14914351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ex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29" y="1200151"/>
            <a:ext cx="4038600" cy="3394472"/>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4"/>
          </p:nvPr>
        </p:nvSpPr>
        <p:spPr>
          <a:xfrm>
            <a:off x="4671606" y="1200284"/>
            <a:ext cx="4015195" cy="3394343"/>
          </a:xfrm>
        </p:spPr>
        <p:txBody>
          <a:bodyPr/>
          <a:lstStyle/>
          <a:p>
            <a:endParaRPr lang="en-US"/>
          </a:p>
        </p:txBody>
      </p:sp>
      <p:sp>
        <p:nvSpPr>
          <p:cNvPr id="8"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5"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22872987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901" y="1151335"/>
            <a:ext cx="4040188" cy="479822"/>
          </a:xfrm>
        </p:spPr>
        <p:txBody>
          <a:bodyPr anchor="b">
            <a:normAutofit/>
          </a:bodyPr>
          <a:lstStyle>
            <a:lvl1pPr marL="0" indent="0">
              <a:buNone/>
              <a:defRPr sz="20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5901" y="1631156"/>
            <a:ext cx="4040188" cy="2963466"/>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151335"/>
            <a:ext cx="4041775" cy="479822"/>
          </a:xfrm>
        </p:spPr>
        <p:txBody>
          <a:bodyPr anchor="b">
            <a:normAutofit/>
          </a:bodyPr>
          <a:lstStyle>
            <a:lvl1pPr marL="0" indent="0">
              <a:buNone/>
              <a:defRPr sz="20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1631156"/>
            <a:ext cx="4041775" cy="2963466"/>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36227211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29" y="1200151"/>
            <a:ext cx="4038600" cy="3394472"/>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25484160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901" y="1151335"/>
            <a:ext cx="4040188" cy="479822"/>
          </a:xfrm>
        </p:spPr>
        <p:txBody>
          <a:bodyPr anchor="b">
            <a:normAutofit/>
          </a:bodyPr>
          <a:lstStyle>
            <a:lvl1pPr marL="0" indent="0">
              <a:buNone/>
              <a:defRPr sz="20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5901" y="1631156"/>
            <a:ext cx="4040188" cy="2963466"/>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151335"/>
            <a:ext cx="4041775" cy="479822"/>
          </a:xfrm>
        </p:spPr>
        <p:txBody>
          <a:bodyPr anchor="b">
            <a:normAutofit/>
          </a:bodyPr>
          <a:lstStyle>
            <a:lvl1pPr marL="0" indent="0">
              <a:buNone/>
              <a:defRPr sz="20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1631156"/>
            <a:ext cx="4041775" cy="2963466"/>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41367370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blank)">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367136" y="1206104"/>
            <a:ext cx="8326019" cy="334445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9"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14671700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29" y="1200151"/>
            <a:ext cx="4038600" cy="3394472"/>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4"/>
          </p:nvPr>
        </p:nvSpPr>
        <p:spPr>
          <a:xfrm>
            <a:off x="4671606" y="1200284"/>
            <a:ext cx="4015195" cy="3394343"/>
          </a:xfrm>
        </p:spPr>
        <p:txBody>
          <a:bodyPr/>
          <a:lstStyle/>
          <a:p>
            <a:endParaRPr lang="en-US"/>
          </a:p>
        </p:txBody>
      </p:sp>
      <p:sp>
        <p:nvSpPr>
          <p:cNvPr id="8"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5"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28877933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901" y="1151335"/>
            <a:ext cx="4040188" cy="479822"/>
          </a:xfrm>
        </p:spPr>
        <p:txBody>
          <a:bodyPr anchor="b">
            <a:normAutofit/>
          </a:bodyPr>
          <a:lstStyle>
            <a:lvl1pPr marL="0" indent="0">
              <a:buNone/>
              <a:defRPr sz="20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5901" y="1631156"/>
            <a:ext cx="4040188" cy="2963466"/>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151335"/>
            <a:ext cx="4041775" cy="479822"/>
          </a:xfrm>
        </p:spPr>
        <p:txBody>
          <a:bodyPr anchor="b">
            <a:normAutofit/>
          </a:bodyPr>
          <a:lstStyle>
            <a:lvl1pPr marL="0" indent="0">
              <a:buNone/>
              <a:defRPr sz="20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1631156"/>
            <a:ext cx="4041775" cy="2963466"/>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6"/>
          <p:cNvSpPr>
            <a:spLocks noGrp="1"/>
          </p:cNvSpPr>
          <p:nvPr>
            <p:ph type="body" sz="quarter" idx="13" hasCustomPrompt="1"/>
          </p:nvPr>
        </p:nvSpPr>
        <p:spPr>
          <a:xfrm>
            <a:off x="366719" y="141053"/>
            <a:ext cx="8326437" cy="519113"/>
          </a:xfrm>
        </p:spPr>
        <p:txBody>
          <a:bodyPr>
            <a:noAutofit/>
          </a:bodyPr>
          <a:lstStyle>
            <a:lvl1pPr>
              <a:defRPr sz="3000" cap="all" baseline="0">
                <a:ln>
                  <a:noFill/>
                </a:ln>
                <a:solidFill>
                  <a:schemeClr val="tx1"/>
                </a:solidFill>
                <a:latin typeface="Impact" panose="020B0806030902050204" pitchFamily="34" charset="0"/>
              </a:defRPr>
            </a:lvl1pPr>
          </a:lstStyle>
          <a:p>
            <a:pPr lvl="0"/>
            <a:r>
              <a:rPr lang="en-US" dirty="0"/>
              <a:t>Slide Title</a:t>
            </a:r>
          </a:p>
        </p:txBody>
      </p:sp>
      <p:sp>
        <p:nvSpPr>
          <p:cNvPr id="10" name="Text Placeholder 18"/>
          <p:cNvSpPr>
            <a:spLocks noGrp="1"/>
          </p:cNvSpPr>
          <p:nvPr>
            <p:ph type="body" sz="quarter" idx="14" hasCustomPrompt="1"/>
          </p:nvPr>
        </p:nvSpPr>
        <p:spPr>
          <a:xfrm>
            <a:off x="366719" y="659610"/>
            <a:ext cx="8326437" cy="328613"/>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dirty="0"/>
              <a:t>Subtitle</a:t>
            </a:r>
          </a:p>
        </p:txBody>
      </p:sp>
    </p:spTree>
    <p:extLst>
      <p:ext uri="{BB962C8B-B14F-4D97-AF65-F5344CB8AC3E}">
        <p14:creationId xmlns:p14="http://schemas.microsoft.com/office/powerpoint/2010/main" val="19237007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ain + Nodes">
    <p:spTree>
      <p:nvGrpSpPr>
        <p:cNvPr id="1" name=""/>
        <p:cNvGrpSpPr/>
        <p:nvPr/>
      </p:nvGrpSpPr>
      <p:grpSpPr>
        <a:xfrm>
          <a:off x="0" y="0"/>
          <a:ext cx="0" cy="0"/>
          <a:chOff x="0" y="0"/>
          <a:chExt cx="0" cy="0"/>
        </a:xfrm>
      </p:grpSpPr>
      <p:sp>
        <p:nvSpPr>
          <p:cNvPr id="14" name="Rectangle 13"/>
          <p:cNvSpPr/>
          <p:nvPr userDrawn="1"/>
        </p:nvSpPr>
        <p:spPr>
          <a:xfrm>
            <a:off x="0" y="117889"/>
            <a:ext cx="9144000" cy="880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illustration - no words-04.png"/>
          <p:cNvPicPr>
            <a:picLocks noChangeAspect="1"/>
          </p:cNvPicPr>
          <p:nvPr userDrawn="1"/>
        </p:nvPicPr>
        <p:blipFill rotWithShape="1">
          <a:blip r:embed="rId2" cstate="email">
            <a:alphaModFix amt="22000"/>
            <a:extLst>
              <a:ext uri="{28A0092B-C50C-407E-A947-70E740481C1C}">
                <a14:useLocalDpi xmlns:a14="http://schemas.microsoft.com/office/drawing/2010/main"/>
              </a:ext>
            </a:extLst>
          </a:blip>
          <a:srcRect/>
          <a:stretch/>
        </p:blipFill>
        <p:spPr>
          <a:xfrm>
            <a:off x="5235542" y="5"/>
            <a:ext cx="3908463" cy="2606789"/>
          </a:xfrm>
          <a:prstGeom prst="rect">
            <a:avLst/>
          </a:prstGeom>
        </p:spPr>
      </p:pic>
      <p:sp>
        <p:nvSpPr>
          <p:cNvPr id="9" name="Text Placeholder 6"/>
          <p:cNvSpPr>
            <a:spLocks noGrp="1"/>
          </p:cNvSpPr>
          <p:nvPr>
            <p:ph type="body" idx="12"/>
          </p:nvPr>
        </p:nvSpPr>
        <p:spPr>
          <a:xfrm>
            <a:off x="367136" y="1206104"/>
            <a:ext cx="8326019" cy="3344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6"/>
          <p:cNvSpPr>
            <a:spLocks noGrp="1"/>
          </p:cNvSpPr>
          <p:nvPr>
            <p:ph type="body" sz="quarter" idx="13" hasCustomPrompt="1"/>
          </p:nvPr>
        </p:nvSpPr>
        <p:spPr>
          <a:xfrm>
            <a:off x="366719" y="141053"/>
            <a:ext cx="8326437" cy="519113"/>
          </a:xfrm>
        </p:spPr>
        <p:txBody>
          <a:bodyPr>
            <a:noAutofit/>
          </a:bodyPr>
          <a:lstStyle>
            <a:lvl1pPr>
              <a:defRPr sz="3000" b="1" cap="none" baseline="0">
                <a:ln>
                  <a:noFill/>
                </a:ln>
                <a:solidFill>
                  <a:schemeClr val="tx1"/>
                </a:solidFill>
                <a:latin typeface="+mn-lt"/>
              </a:defRPr>
            </a:lvl1pPr>
          </a:lstStyle>
          <a:p>
            <a:pPr lvl="0"/>
            <a:r>
              <a:rPr lang="en-US" dirty="0"/>
              <a:t>Slide Title</a:t>
            </a:r>
          </a:p>
        </p:txBody>
      </p:sp>
      <p:sp>
        <p:nvSpPr>
          <p:cNvPr id="12" name="Text Placeholder 18"/>
          <p:cNvSpPr>
            <a:spLocks noGrp="1"/>
          </p:cNvSpPr>
          <p:nvPr>
            <p:ph type="body" sz="quarter" idx="14" hasCustomPrompt="1"/>
          </p:nvPr>
        </p:nvSpPr>
        <p:spPr>
          <a:xfrm>
            <a:off x="366719" y="659610"/>
            <a:ext cx="8326437" cy="328613"/>
          </a:xfrm>
        </p:spPr>
        <p:txBody>
          <a:bodyPr>
            <a:normAutofit/>
          </a:bodyPr>
          <a:lstStyle>
            <a:lvl1pPr>
              <a:defRPr sz="1800" b="1" i="0" cap="none" baseline="0">
                <a:ln>
                  <a:noFill/>
                </a:ln>
                <a:solidFill>
                  <a:schemeClr val="tx1">
                    <a:lumMod val="75000"/>
                    <a:lumOff val="25000"/>
                  </a:schemeClr>
                </a:solidFill>
                <a:latin typeface="+mn-lt"/>
              </a:defRPr>
            </a:lvl1pPr>
          </a:lstStyle>
          <a:p>
            <a:pPr lvl="0"/>
            <a:r>
              <a:rPr lang="en-US" dirty="0"/>
              <a:t>Subtitle</a:t>
            </a:r>
          </a:p>
        </p:txBody>
      </p:sp>
    </p:spTree>
    <p:extLst>
      <p:ext uri="{BB962C8B-B14F-4D97-AF65-F5344CB8AC3E}">
        <p14:creationId xmlns:p14="http://schemas.microsoft.com/office/powerpoint/2010/main" val="562168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14" name="Rectangle 13"/>
          <p:cNvSpPr/>
          <p:nvPr userDrawn="1"/>
        </p:nvSpPr>
        <p:spPr>
          <a:xfrm>
            <a:off x="0" y="117889"/>
            <a:ext cx="9144000" cy="880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p:cNvPicPr>
            <a:picLocks/>
          </p:cNvPicPr>
          <p:nvPr userDrawn="1"/>
        </p:nvPicPr>
        <p:blipFill rotWithShape="1">
          <a:blip r:embed="rId2" cstate="email">
            <a:extLst>
              <a:ext uri="{BEBA8EAE-BF5A-486C-A8C5-ECC9F3942E4B}">
                <a14:imgProps xmlns:a14="http://schemas.microsoft.com/office/drawing/2010/main">
                  <a14:imgLayer r:embed="rId3">
                    <a14:imgEffect>
                      <a14:brightnessContrast bright="2000" contrast="35000"/>
                    </a14:imgEffect>
                  </a14:imgLayer>
                </a14:imgProps>
              </a:ext>
              <a:ext uri="{28A0092B-C50C-407E-A947-70E740481C1C}">
                <a14:useLocalDpi xmlns:a14="http://schemas.microsoft.com/office/drawing/2010/main"/>
              </a:ext>
            </a:extLst>
          </a:blip>
          <a:srcRect/>
          <a:stretch/>
        </p:blipFill>
        <p:spPr>
          <a:xfrm>
            <a:off x="5740253" y="2975329"/>
            <a:ext cx="3403753" cy="2168172"/>
          </a:xfrm>
          <a:prstGeom prst="rect">
            <a:avLst/>
          </a:prstGeom>
        </p:spPr>
      </p:pic>
      <p:sp>
        <p:nvSpPr>
          <p:cNvPr id="20" name="Text Placeholder 19"/>
          <p:cNvSpPr>
            <a:spLocks noGrp="1"/>
          </p:cNvSpPr>
          <p:nvPr>
            <p:ph type="body" sz="quarter" idx="14" hasCustomPrompt="1"/>
          </p:nvPr>
        </p:nvSpPr>
        <p:spPr>
          <a:xfrm>
            <a:off x="1362783" y="1178891"/>
            <a:ext cx="7514523" cy="363098"/>
          </a:xfrm>
        </p:spPr>
        <p:txBody>
          <a:bodyPr>
            <a:noAutofit/>
          </a:bodyPr>
          <a:lstStyle>
            <a:lvl1pPr>
              <a:defRPr sz="1800" b="1">
                <a:solidFill>
                  <a:schemeClr val="bg1">
                    <a:lumMod val="50000"/>
                  </a:schemeClr>
                </a:solidFill>
              </a:defRPr>
            </a:lvl1pPr>
          </a:lstStyle>
          <a:p>
            <a:pPr lvl="0"/>
            <a:r>
              <a:rPr lang="en-US" dirty="0"/>
              <a:t>Your Name</a:t>
            </a:r>
          </a:p>
        </p:txBody>
      </p:sp>
      <p:sp>
        <p:nvSpPr>
          <p:cNvPr id="22" name="Text Placeholder 21"/>
          <p:cNvSpPr>
            <a:spLocks noGrp="1"/>
          </p:cNvSpPr>
          <p:nvPr>
            <p:ph type="body" sz="quarter" idx="15" hasCustomPrompt="1"/>
          </p:nvPr>
        </p:nvSpPr>
        <p:spPr>
          <a:xfrm>
            <a:off x="1362778" y="1541991"/>
            <a:ext cx="7514524" cy="207485"/>
          </a:xfrm>
        </p:spPr>
        <p:txBody>
          <a:bodyPr anchor="t">
            <a:noAutofit/>
          </a:bodyPr>
          <a:lstStyle>
            <a:lvl1pPr>
              <a:lnSpc>
                <a:spcPct val="90000"/>
              </a:lnSpc>
              <a:defRPr sz="1300">
                <a:solidFill>
                  <a:schemeClr val="bg1">
                    <a:lumMod val="50000"/>
                  </a:schemeClr>
                </a:solidFill>
              </a:defRPr>
            </a:lvl1pPr>
          </a:lstStyle>
          <a:p>
            <a:pPr lvl="0"/>
            <a:r>
              <a:rPr lang="en-US" dirty="0"/>
              <a:t>Your title</a:t>
            </a:r>
          </a:p>
        </p:txBody>
      </p:sp>
      <p:sp>
        <p:nvSpPr>
          <p:cNvPr id="12" name="Text Placeholder 21"/>
          <p:cNvSpPr>
            <a:spLocks noGrp="1"/>
          </p:cNvSpPr>
          <p:nvPr>
            <p:ph type="body" sz="quarter" idx="16" hasCustomPrompt="1"/>
          </p:nvPr>
        </p:nvSpPr>
        <p:spPr>
          <a:xfrm>
            <a:off x="1362778" y="1760036"/>
            <a:ext cx="7514524" cy="207485"/>
          </a:xfrm>
        </p:spPr>
        <p:txBody>
          <a:bodyPr anchor="t">
            <a:noAutofit/>
          </a:bodyPr>
          <a:lstStyle>
            <a:lvl1pPr>
              <a:lnSpc>
                <a:spcPct val="90000"/>
              </a:lnSpc>
              <a:defRPr sz="1300">
                <a:solidFill>
                  <a:schemeClr val="bg1">
                    <a:lumMod val="50000"/>
                  </a:schemeClr>
                </a:solidFill>
              </a:defRPr>
            </a:lvl1pPr>
          </a:lstStyle>
          <a:p>
            <a:pPr lvl="0"/>
            <a:r>
              <a:rPr lang="en-US" dirty="0"/>
              <a:t>Your school/department</a:t>
            </a:r>
          </a:p>
        </p:txBody>
      </p:sp>
      <p:sp>
        <p:nvSpPr>
          <p:cNvPr id="13" name="Text Placeholder 21"/>
          <p:cNvSpPr>
            <a:spLocks noGrp="1"/>
          </p:cNvSpPr>
          <p:nvPr>
            <p:ph type="body" sz="quarter" idx="17" hasCustomPrompt="1"/>
          </p:nvPr>
        </p:nvSpPr>
        <p:spPr>
          <a:xfrm>
            <a:off x="1362778" y="1978078"/>
            <a:ext cx="7514524" cy="207485"/>
          </a:xfrm>
        </p:spPr>
        <p:txBody>
          <a:bodyPr anchor="t">
            <a:noAutofit/>
          </a:bodyPr>
          <a:lstStyle>
            <a:lvl1pPr>
              <a:lnSpc>
                <a:spcPct val="90000"/>
              </a:lnSpc>
              <a:defRPr sz="1300" b="1">
                <a:solidFill>
                  <a:srgbClr val="B1810B"/>
                </a:solidFill>
              </a:defRPr>
            </a:lvl1pPr>
          </a:lstStyle>
          <a:p>
            <a:pPr lvl="0"/>
            <a:r>
              <a:rPr lang="en-US" dirty="0" err="1"/>
              <a:t>emailaddress</a:t>
            </a:r>
            <a:endParaRPr lang="en-US" dirty="0"/>
          </a:p>
        </p:txBody>
      </p:sp>
      <p:pic>
        <p:nvPicPr>
          <p:cNvPr id="10" name="Picture 9"/>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457190" y="4556219"/>
            <a:ext cx="1116599" cy="350646"/>
          </a:xfrm>
          <a:prstGeom prst="rect">
            <a:avLst/>
          </a:prstGeom>
        </p:spPr>
      </p:pic>
    </p:spTree>
    <p:extLst>
      <p:ext uri="{BB962C8B-B14F-4D97-AF65-F5344CB8AC3E}">
        <p14:creationId xmlns:p14="http://schemas.microsoft.com/office/powerpoint/2010/main" val="42232849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11" Type="http://schemas.openxmlformats.org/officeDocument/2006/relationships/image" Target="../media/image10.png"/><Relationship Id="rId5" Type="http://schemas.openxmlformats.org/officeDocument/2006/relationships/theme" Target="../theme/theme2.xml"/><Relationship Id="rId10" Type="http://schemas.openxmlformats.org/officeDocument/2006/relationships/image" Target="../media/image9.png"/><Relationship Id="rId4" Type="http://schemas.openxmlformats.org/officeDocument/2006/relationships/slideLayout" Target="../slideLayouts/slideLayout16.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6" y="94962"/>
            <a:ext cx="9143999" cy="55898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7131" y="1215999"/>
            <a:ext cx="8326020" cy="3376289"/>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367131" y="1151646"/>
            <a:ext cx="8326020" cy="369332"/>
          </a:xfrm>
          <a:prstGeom prst="rect">
            <a:avLst/>
          </a:prstGeom>
          <a:noFill/>
        </p:spPr>
        <p:txBody>
          <a:bodyPr wrap="square" rtlCol="0">
            <a:spAutoFit/>
          </a:bodyPr>
          <a:lstStyle/>
          <a:p>
            <a:endParaRPr lang="en-US" sz="1800" dirty="0"/>
          </a:p>
        </p:txBody>
      </p:sp>
      <p:sp>
        <p:nvSpPr>
          <p:cNvPr id="7" name="Rectangle 6"/>
          <p:cNvSpPr/>
          <p:nvPr userDrawn="1"/>
        </p:nvSpPr>
        <p:spPr>
          <a:xfrm>
            <a:off x="-1" y="1"/>
            <a:ext cx="9144000" cy="9023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Box 3"/>
          <p:cNvSpPr txBox="1"/>
          <p:nvPr userDrawn="1"/>
        </p:nvSpPr>
        <p:spPr>
          <a:xfrm>
            <a:off x="886502" y="4890038"/>
            <a:ext cx="184731" cy="369332"/>
          </a:xfrm>
          <a:prstGeom prst="rect">
            <a:avLst/>
          </a:prstGeom>
          <a:noFill/>
        </p:spPr>
        <p:txBody>
          <a:bodyPr wrap="none" rtlCol="0">
            <a:spAutoFit/>
          </a:bodyPr>
          <a:lstStyle/>
          <a:p>
            <a:endParaRPr lang="en-US" sz="1800" dirty="0"/>
          </a:p>
        </p:txBody>
      </p:sp>
      <p:pic>
        <p:nvPicPr>
          <p:cNvPr id="8" name="Picture 7"/>
          <p:cNvPicPr>
            <a:picLocks/>
          </p:cNvPicPr>
          <p:nvPr userDrawn="1"/>
        </p:nvPicPr>
        <p:blipFill rotWithShape="1">
          <a:blip r:embed="rId14" cstate="email">
            <a:extLst>
              <a:ext uri="{28A0092B-C50C-407E-A947-70E740481C1C}">
                <a14:useLocalDpi xmlns:a14="http://schemas.microsoft.com/office/drawing/2010/main"/>
              </a:ext>
            </a:extLst>
          </a:blip>
          <a:srcRect/>
          <a:stretch/>
        </p:blipFill>
        <p:spPr>
          <a:xfrm>
            <a:off x="0" y="103742"/>
            <a:ext cx="9144000" cy="555864"/>
          </a:xfrm>
          <a:prstGeom prst="rect">
            <a:avLst/>
          </a:prstGeom>
          <a:solidFill>
            <a:schemeClr val="bg1"/>
          </a:solidFill>
        </p:spPr>
      </p:pic>
      <p:pic>
        <p:nvPicPr>
          <p:cNvPr id="9" name="Picture 8"/>
          <p:cNvPicPr>
            <a:picLocks/>
          </p:cNvPicPr>
          <p:nvPr userDrawn="1"/>
        </p:nvPicPr>
        <p:blipFill>
          <a:blip r:embed="rId15" cstate="email">
            <a:extLst>
              <a:ext uri="{28A0092B-C50C-407E-A947-70E740481C1C}">
                <a14:useLocalDpi xmlns:a14="http://schemas.microsoft.com/office/drawing/2010/main"/>
              </a:ext>
            </a:extLst>
          </a:blip>
          <a:stretch>
            <a:fillRect/>
          </a:stretch>
        </p:blipFill>
        <p:spPr>
          <a:xfrm>
            <a:off x="7474325" y="4556219"/>
            <a:ext cx="1116599" cy="350646"/>
          </a:xfrm>
          <a:prstGeom prst="rect">
            <a:avLst/>
          </a:prstGeom>
        </p:spPr>
      </p:pic>
    </p:spTree>
    <p:extLst>
      <p:ext uri="{BB962C8B-B14F-4D97-AF65-F5344CB8AC3E}">
        <p14:creationId xmlns:p14="http://schemas.microsoft.com/office/powerpoint/2010/main" val="28642235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67" r:id="rId5"/>
    <p:sldLayoutId id="2147483657" r:id="rId6"/>
    <p:sldLayoutId id="2147483653" r:id="rId7"/>
    <p:sldLayoutId id="2147483691" r:id="rId8"/>
    <p:sldLayoutId id="2147483669" r:id="rId9"/>
    <p:sldLayoutId id="2147483711" r:id="rId10"/>
    <p:sldLayoutId id="2147483718" r:id="rId11"/>
    <p:sldLayoutId id="2147483731" r:id="rId12"/>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hdr="0" ftr="0" dt="0"/>
  <p:txStyles>
    <p:titleStyle>
      <a:lvl1pPr algn="l" defTabSz="457189" rtl="0" eaLnBrk="1" latinLnBrk="0" hangingPunct="1">
        <a:spcBef>
          <a:spcPct val="0"/>
        </a:spcBef>
        <a:buNone/>
        <a:defRPr sz="44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457189" rtl="0" eaLnBrk="1" latinLnBrk="0" hangingPunct="1">
        <a:spcBef>
          <a:spcPct val="20000"/>
        </a:spcBef>
        <a:buFontTx/>
        <a:buNone/>
        <a:defRPr sz="16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1600" kern="1200">
          <a:solidFill>
            <a:schemeClr val="tx1"/>
          </a:solidFill>
          <a:latin typeface="Arial"/>
          <a:ea typeface="+mn-ea"/>
          <a:cs typeface="Arial"/>
        </a:defRPr>
      </a:lvl2pPr>
      <a:lvl3pPr marL="1142971" indent="-228594" algn="l" defTabSz="457189" rtl="0" eaLnBrk="1" latinLnBrk="0" hangingPunct="1">
        <a:spcBef>
          <a:spcPct val="20000"/>
        </a:spcBef>
        <a:buFont typeface="Lucida Grande"/>
        <a:buChar char="–"/>
        <a:defRPr sz="16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16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6" y="94962"/>
            <a:ext cx="9143999" cy="55898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7131" y="1215999"/>
            <a:ext cx="8326020" cy="3376289"/>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1"/>
            <a:ext cx="9144000" cy="9023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Box 3"/>
          <p:cNvSpPr txBox="1"/>
          <p:nvPr userDrawn="1"/>
        </p:nvSpPr>
        <p:spPr>
          <a:xfrm>
            <a:off x="886502" y="4890038"/>
            <a:ext cx="184731" cy="369332"/>
          </a:xfrm>
          <a:prstGeom prst="rect">
            <a:avLst/>
          </a:prstGeom>
          <a:noFill/>
        </p:spPr>
        <p:txBody>
          <a:bodyPr wrap="none" rtlCol="0">
            <a:spAutoFit/>
          </a:bodyPr>
          <a:lstStyle/>
          <a:p>
            <a:endParaRPr lang="en-US" sz="1800" dirty="0"/>
          </a:p>
        </p:txBody>
      </p:sp>
      <p:sp>
        <p:nvSpPr>
          <p:cNvPr id="8" name="TextBox 7"/>
          <p:cNvSpPr txBox="1"/>
          <p:nvPr userDrawn="1"/>
        </p:nvSpPr>
        <p:spPr>
          <a:xfrm>
            <a:off x="367130" y="4681949"/>
            <a:ext cx="6687151" cy="261610"/>
          </a:xfrm>
          <a:prstGeom prst="rect">
            <a:avLst/>
          </a:prstGeom>
          <a:noFill/>
        </p:spPr>
        <p:txBody>
          <a:bodyPr wrap="square" rtlCol="0">
            <a:spAutoFit/>
          </a:bodyPr>
          <a:lstStyle/>
          <a:p>
            <a:pPr>
              <a:tabLst>
                <a:tab pos="1427127" algn="l"/>
                <a:tab pos="2917752" algn="l"/>
                <a:tab pos="3771806" algn="l"/>
                <a:tab pos="3998813" algn="l"/>
              </a:tabLst>
            </a:pPr>
            <a:r>
              <a:rPr lang="en-US" sz="1100" dirty="0">
                <a:solidFill>
                  <a:schemeClr val="tx1">
                    <a:lumMod val="50000"/>
                    <a:lumOff val="50000"/>
                  </a:schemeClr>
                </a:solidFill>
                <a:latin typeface="+mn-lt"/>
              </a:rPr>
              <a:t>polytechnic.purdue.edu		/</a:t>
            </a:r>
            <a:r>
              <a:rPr lang="en-US" sz="1100" baseline="0" dirty="0">
                <a:solidFill>
                  <a:schemeClr val="tx1">
                    <a:lumMod val="50000"/>
                    <a:lumOff val="50000"/>
                  </a:schemeClr>
                </a:solidFill>
                <a:latin typeface="+mn-lt"/>
              </a:rPr>
              <a:t> TechPurdue		#PurduePolytechnic</a:t>
            </a:r>
            <a:endParaRPr lang="en-US" sz="1100" dirty="0">
              <a:solidFill>
                <a:schemeClr val="tx1">
                  <a:lumMod val="50000"/>
                  <a:lumOff val="50000"/>
                </a:schemeClr>
              </a:solidFill>
              <a:latin typeface="+mn-lt"/>
            </a:endParaRPr>
          </a:p>
        </p:txBody>
      </p:sp>
      <p:pic>
        <p:nvPicPr>
          <p:cNvPr id="14" name="Picture 13"/>
          <p:cNvPicPr>
            <a:picLocks/>
          </p:cNvPicPr>
          <p:nvPr userDrawn="1"/>
        </p:nvPicPr>
        <p:blipFill rotWithShape="1">
          <a:blip r:embed="rId6" cstate="email">
            <a:extLst>
              <a:ext uri="{28A0092B-C50C-407E-A947-70E740481C1C}">
                <a14:useLocalDpi xmlns:a14="http://schemas.microsoft.com/office/drawing/2010/main"/>
              </a:ext>
            </a:extLst>
          </a:blip>
          <a:srcRect/>
          <a:stretch/>
        </p:blipFill>
        <p:spPr>
          <a:xfrm>
            <a:off x="0" y="103742"/>
            <a:ext cx="9144000" cy="555864"/>
          </a:xfrm>
          <a:prstGeom prst="rect">
            <a:avLst/>
          </a:prstGeom>
          <a:solidFill>
            <a:schemeClr val="bg1"/>
          </a:solidFill>
        </p:spPr>
      </p:pic>
      <p:pic>
        <p:nvPicPr>
          <p:cNvPr id="15" name="Picture 14"/>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7474325" y="4556219"/>
            <a:ext cx="1116599" cy="350646"/>
          </a:xfrm>
          <a:prstGeom prst="rect">
            <a:avLst/>
          </a:prstGeom>
        </p:spPr>
      </p:pic>
      <p:grpSp>
        <p:nvGrpSpPr>
          <p:cNvPr id="17" name="Group 16"/>
          <p:cNvGrpSpPr/>
          <p:nvPr userDrawn="1"/>
        </p:nvGrpSpPr>
        <p:grpSpPr>
          <a:xfrm>
            <a:off x="2152264" y="4722106"/>
            <a:ext cx="1091259" cy="192024"/>
            <a:chOff x="2152264" y="4691986"/>
            <a:chExt cx="1091259" cy="192024"/>
          </a:xfrm>
        </p:grpSpPr>
        <p:pic>
          <p:nvPicPr>
            <p:cNvPr id="18" name="Picture 2"/>
            <p:cNvPicPr>
              <a:picLocks noChangeArrowheads="1"/>
            </p:cNvPicPr>
            <p:nvPr/>
          </p:nvPicPr>
          <p:blipFill>
            <a:blip r:embed="rId8" cstate="email">
              <a:alphaModFix amt="40000"/>
              <a:extLst>
                <a:ext uri="{28A0092B-C50C-407E-A947-70E740481C1C}">
                  <a14:useLocalDpi xmlns:a14="http://schemas.microsoft.com/office/drawing/2010/main"/>
                </a:ext>
              </a:extLst>
            </a:blip>
            <a:srcRect/>
            <a:stretch>
              <a:fillRect/>
            </a:stretch>
          </p:blipFill>
          <p:spPr bwMode="auto">
            <a:xfrm>
              <a:off x="2152264" y="4691986"/>
              <a:ext cx="192024" cy="192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rrowheads="1"/>
            </p:cNvPicPr>
            <p:nvPr/>
          </p:nvPicPr>
          <p:blipFill>
            <a:blip r:embed="rId9" cstate="email">
              <a:alphaModFix amt="40000"/>
              <a:extLst>
                <a:ext uri="{28A0092B-C50C-407E-A947-70E740481C1C}">
                  <a14:useLocalDpi xmlns:a14="http://schemas.microsoft.com/office/drawing/2010/main"/>
                </a:ext>
              </a:extLst>
            </a:blip>
            <a:srcRect/>
            <a:stretch>
              <a:fillRect/>
            </a:stretch>
          </p:blipFill>
          <p:spPr bwMode="auto">
            <a:xfrm>
              <a:off x="2452881" y="4691986"/>
              <a:ext cx="192024" cy="188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4"/>
            <p:cNvPicPr>
              <a:picLocks noChangeArrowheads="1"/>
            </p:cNvPicPr>
            <p:nvPr/>
          </p:nvPicPr>
          <p:blipFill>
            <a:blip r:embed="rId10" cstate="email">
              <a:alphaModFix amt="40000"/>
              <a:extLst>
                <a:ext uri="{28A0092B-C50C-407E-A947-70E740481C1C}">
                  <a14:useLocalDpi xmlns:a14="http://schemas.microsoft.com/office/drawing/2010/main"/>
                </a:ext>
              </a:extLst>
            </a:blip>
            <a:srcRect/>
            <a:stretch>
              <a:fillRect/>
            </a:stretch>
          </p:blipFill>
          <p:spPr bwMode="auto">
            <a:xfrm>
              <a:off x="2753499" y="4691986"/>
              <a:ext cx="192024" cy="188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0"/>
            <p:cNvPicPr>
              <a:picLocks/>
            </p:cNvPicPr>
            <p:nvPr/>
          </p:nvPicPr>
          <p:blipFill>
            <a:blip r:embed="rId11" cstate="email">
              <a:alphaModFix amt="40000"/>
              <a:extLst>
                <a:ext uri="{28A0092B-C50C-407E-A947-70E740481C1C}">
                  <a14:useLocalDpi xmlns:a14="http://schemas.microsoft.com/office/drawing/2010/main"/>
                </a:ext>
              </a:extLst>
            </a:blip>
            <a:stretch>
              <a:fillRect/>
            </a:stretch>
          </p:blipFill>
          <p:spPr>
            <a:xfrm>
              <a:off x="3051499" y="4691986"/>
              <a:ext cx="192024" cy="188798"/>
            </a:xfrm>
            <a:prstGeom prst="rect">
              <a:avLst/>
            </a:prstGeom>
          </p:spPr>
        </p:pic>
      </p:grpSp>
    </p:spTree>
    <p:extLst>
      <p:ext uri="{BB962C8B-B14F-4D97-AF65-F5344CB8AC3E}">
        <p14:creationId xmlns:p14="http://schemas.microsoft.com/office/powerpoint/2010/main" val="14766116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hdr="0" ftr="0" dt="0"/>
  <p:txStyles>
    <p:titleStyle>
      <a:lvl1pPr algn="l" defTabSz="457189" rtl="0" eaLnBrk="1" latinLnBrk="0" hangingPunct="1">
        <a:spcBef>
          <a:spcPct val="0"/>
        </a:spcBef>
        <a:buNone/>
        <a:defRPr sz="44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457189" rtl="0" eaLnBrk="1" latinLnBrk="0" hangingPunct="1">
        <a:spcBef>
          <a:spcPct val="20000"/>
        </a:spcBef>
        <a:buFontTx/>
        <a:buNone/>
        <a:defRPr sz="1600" kern="1200">
          <a:solidFill>
            <a:schemeClr val="tx1"/>
          </a:solidFill>
          <a:latin typeface="+mn-lt"/>
          <a:ea typeface="+mn-ea"/>
          <a:cs typeface="Arial"/>
        </a:defRPr>
      </a:lvl1pPr>
      <a:lvl2pPr marL="742932" indent="-285744" algn="l" defTabSz="457189" rtl="0" eaLnBrk="1" latinLnBrk="0" hangingPunct="1">
        <a:spcBef>
          <a:spcPct val="20000"/>
        </a:spcBef>
        <a:buFont typeface="Arial"/>
        <a:buChar char="•"/>
        <a:defRPr sz="1600" kern="1200">
          <a:solidFill>
            <a:schemeClr val="tx1"/>
          </a:solidFill>
          <a:latin typeface="+mn-lt"/>
          <a:ea typeface="+mn-ea"/>
          <a:cs typeface="Arial"/>
        </a:defRPr>
      </a:lvl2pPr>
      <a:lvl3pPr marL="1142971" indent="-228594" algn="l" defTabSz="457189" rtl="0" eaLnBrk="1" latinLnBrk="0" hangingPunct="1">
        <a:spcBef>
          <a:spcPct val="20000"/>
        </a:spcBef>
        <a:buFont typeface="Lucida Grande"/>
        <a:buChar char="–"/>
        <a:defRPr sz="1600" kern="1200">
          <a:solidFill>
            <a:schemeClr val="tx1"/>
          </a:solidFill>
          <a:latin typeface="+mn-lt"/>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mn-lt"/>
          <a:ea typeface="+mn-ea"/>
          <a:cs typeface="Arial"/>
        </a:defRPr>
      </a:lvl4pPr>
      <a:lvl5pPr marL="2057349" indent="-228594" algn="l" defTabSz="457189" rtl="0" eaLnBrk="1" latinLnBrk="0" hangingPunct="1">
        <a:spcBef>
          <a:spcPct val="20000"/>
        </a:spcBef>
        <a:buFont typeface="Arial"/>
        <a:buChar char="»"/>
        <a:defRPr sz="1600" kern="1200">
          <a:solidFill>
            <a:schemeClr val="tx1"/>
          </a:solidFill>
          <a:latin typeface="+mn-lt"/>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6" y="94962"/>
            <a:ext cx="9143999" cy="55898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7131" y="1215999"/>
            <a:ext cx="8326020" cy="3376289"/>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367131" y="1151646"/>
            <a:ext cx="8326020" cy="369332"/>
          </a:xfrm>
          <a:prstGeom prst="rect">
            <a:avLst/>
          </a:prstGeom>
          <a:noFill/>
        </p:spPr>
        <p:txBody>
          <a:bodyPr wrap="square" rtlCol="0">
            <a:spAutoFit/>
          </a:bodyPr>
          <a:lstStyle/>
          <a:p>
            <a:endParaRPr lang="en-US" sz="1800" dirty="0"/>
          </a:p>
        </p:txBody>
      </p:sp>
      <p:sp>
        <p:nvSpPr>
          <p:cNvPr id="7" name="Rectangle 6"/>
          <p:cNvSpPr/>
          <p:nvPr userDrawn="1"/>
        </p:nvSpPr>
        <p:spPr>
          <a:xfrm>
            <a:off x="-1" y="1"/>
            <a:ext cx="9144000" cy="9023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Box 3"/>
          <p:cNvSpPr txBox="1"/>
          <p:nvPr userDrawn="1"/>
        </p:nvSpPr>
        <p:spPr>
          <a:xfrm>
            <a:off x="886502" y="4890038"/>
            <a:ext cx="184731" cy="369332"/>
          </a:xfrm>
          <a:prstGeom prst="rect">
            <a:avLst/>
          </a:prstGeom>
          <a:noFill/>
        </p:spPr>
        <p:txBody>
          <a:bodyPr wrap="none" rtlCol="0">
            <a:spAutoFit/>
          </a:bodyPr>
          <a:lstStyle/>
          <a:p>
            <a:endParaRPr lang="en-US" sz="1800" dirty="0"/>
          </a:p>
        </p:txBody>
      </p:sp>
      <p:pic>
        <p:nvPicPr>
          <p:cNvPr id="8" name="Picture 7"/>
          <p:cNvPicPr>
            <a:picLocks/>
          </p:cNvPicPr>
          <p:nvPr userDrawn="1"/>
        </p:nvPicPr>
        <p:blipFill rotWithShape="1">
          <a:blip r:embed="rId6" cstate="email">
            <a:extLst>
              <a:ext uri="{28A0092B-C50C-407E-A947-70E740481C1C}">
                <a14:useLocalDpi xmlns:a14="http://schemas.microsoft.com/office/drawing/2010/main"/>
              </a:ext>
            </a:extLst>
          </a:blip>
          <a:srcRect/>
          <a:stretch/>
        </p:blipFill>
        <p:spPr>
          <a:xfrm>
            <a:off x="0" y="103742"/>
            <a:ext cx="9144000" cy="555864"/>
          </a:xfrm>
          <a:prstGeom prst="rect">
            <a:avLst/>
          </a:prstGeom>
          <a:solidFill>
            <a:schemeClr val="bg1"/>
          </a:solidFill>
        </p:spPr>
      </p:pic>
      <p:pic>
        <p:nvPicPr>
          <p:cNvPr id="9" name="Picture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7474325" y="4556219"/>
            <a:ext cx="1116599" cy="350646"/>
          </a:xfrm>
          <a:prstGeom prst="rect">
            <a:avLst/>
          </a:prstGeom>
        </p:spPr>
      </p:pic>
    </p:spTree>
    <p:extLst>
      <p:ext uri="{BB962C8B-B14F-4D97-AF65-F5344CB8AC3E}">
        <p14:creationId xmlns:p14="http://schemas.microsoft.com/office/powerpoint/2010/main" val="23464583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hdr="0" ftr="0" dt="0"/>
  <p:txStyles>
    <p:titleStyle>
      <a:lvl1pPr algn="l" defTabSz="457189" rtl="0" eaLnBrk="1" latinLnBrk="0" hangingPunct="1">
        <a:spcBef>
          <a:spcPct val="0"/>
        </a:spcBef>
        <a:buNone/>
        <a:defRPr sz="44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457189" rtl="0" eaLnBrk="1" latinLnBrk="0" hangingPunct="1">
        <a:spcBef>
          <a:spcPct val="20000"/>
        </a:spcBef>
        <a:buFontTx/>
        <a:buNone/>
        <a:defRPr sz="1600" kern="1200">
          <a:solidFill>
            <a:schemeClr val="tx1"/>
          </a:solidFill>
          <a:latin typeface="Arial"/>
          <a:ea typeface="+mn-ea"/>
          <a:cs typeface="Arial"/>
        </a:defRPr>
      </a:lvl1pPr>
      <a:lvl2pPr marL="742932" indent="-285744" algn="l" defTabSz="457189" rtl="0" eaLnBrk="1" latinLnBrk="0" hangingPunct="1">
        <a:spcBef>
          <a:spcPct val="20000"/>
        </a:spcBef>
        <a:buFont typeface="Arial"/>
        <a:buChar char="•"/>
        <a:defRPr sz="1600" kern="1200">
          <a:solidFill>
            <a:schemeClr val="tx1"/>
          </a:solidFill>
          <a:latin typeface="Arial"/>
          <a:ea typeface="+mn-ea"/>
          <a:cs typeface="Arial"/>
        </a:defRPr>
      </a:lvl2pPr>
      <a:lvl3pPr marL="1142971" indent="-228594" algn="l" defTabSz="457189" rtl="0" eaLnBrk="1" latinLnBrk="0" hangingPunct="1">
        <a:spcBef>
          <a:spcPct val="20000"/>
        </a:spcBef>
        <a:buFont typeface="Lucida Grande"/>
        <a:buChar char="–"/>
        <a:defRPr sz="16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16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16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tif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3.tiff"/><Relationship Id="rId11" Type="http://schemas.openxmlformats.org/officeDocument/2006/relationships/image" Target="../media/image48.tiff"/><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www.fema.gov/national-preparedness-go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hyperlink" Target="https://www.undrr.org/implementing-sendai-framework/what-sendai-framework" TargetMode="External"/><Relationship Id="rId13" Type="http://schemas.openxmlformats.org/officeDocument/2006/relationships/image" Target="../media/image35.svg"/><Relationship Id="rId18" Type="http://schemas.openxmlformats.org/officeDocument/2006/relationships/image" Target="../media/image39.svg"/><Relationship Id="rId3" Type="http://schemas.openxmlformats.org/officeDocument/2006/relationships/hyperlink" Target="https://www.epa.gov/" TargetMode="External"/><Relationship Id="rId7" Type="http://schemas.openxmlformats.org/officeDocument/2006/relationships/hyperlink" Target="https://www.c40.org/" TargetMode="External"/><Relationship Id="rId12" Type="http://schemas.openxmlformats.org/officeDocument/2006/relationships/image" Target="../media/image34.png"/><Relationship Id="rId17" Type="http://schemas.openxmlformats.org/officeDocument/2006/relationships/image" Target="../media/image38.png"/><Relationship Id="rId2" Type="http://schemas.openxmlformats.org/officeDocument/2006/relationships/notesSlide" Target="../notesSlides/notesSlide9.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hyperlink" Target="https://www.oecd.org/env/tools-evaluation/extendedproducerresponsibility.htm" TargetMode="External"/><Relationship Id="rId11" Type="http://schemas.openxmlformats.org/officeDocument/2006/relationships/hyperlink" Target="https://www.ellenmacarthurfoundation.org/resources/apply/circulytics-measuring-circularity" TargetMode="External"/><Relationship Id="rId5" Type="http://schemas.openxmlformats.org/officeDocument/2006/relationships/hyperlink" Target="https://www.epa.gov/americarecycles/us-national-recycling-goal#:~:text=The%20National%20Recycling%20Goal%20is,is%20managing%20materials%20more%20sustainably." TargetMode="External"/><Relationship Id="rId15" Type="http://schemas.openxmlformats.org/officeDocument/2006/relationships/image" Target="../media/image37.svg"/><Relationship Id="rId10" Type="http://schemas.openxmlformats.org/officeDocument/2006/relationships/hyperlink" Target="https://www.ellenmacarthurfoundation.org/circular-economy/what-is-the-circular-economy" TargetMode="External"/><Relationship Id="rId4" Type="http://schemas.openxmlformats.org/officeDocument/2006/relationships/hyperlink" Target="https://www.epa.gov/americarecycles/draft-national-recycling-strategy-and-executive-summary" TargetMode="External"/><Relationship Id="rId9" Type="http://schemas.openxmlformats.org/officeDocument/2006/relationships/hyperlink" Target="https://www.c2ccertified.org/" TargetMode="External"/><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48" y="423508"/>
            <a:ext cx="8071670" cy="561587"/>
          </a:xfrm>
        </p:spPr>
        <p:txBody>
          <a:bodyPr/>
          <a:lstStyle/>
          <a:p>
            <a:pPr algn="ctr"/>
            <a:r>
              <a:rPr lang="en-US" b="1" dirty="0">
                <a:latin typeface="Times New Roman" panose="02020603050405020304" pitchFamily="18" charset="0"/>
                <a:cs typeface="Times New Roman" panose="02020603050405020304" pitchFamily="18" charset="0"/>
              </a:rPr>
              <a:t>Opportunities from Disaster: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The Case for Using the Circular Economy in Debris Management</a:t>
            </a:r>
          </a:p>
        </p:txBody>
      </p:sp>
      <p:sp>
        <p:nvSpPr>
          <p:cNvPr id="9" name="Subtitle 2">
            <a:extLst>
              <a:ext uri="{FF2B5EF4-FFF2-40B4-BE49-F238E27FC236}">
                <a16:creationId xmlns:a16="http://schemas.microsoft.com/office/drawing/2014/main" id="{9C717A76-D3D3-354F-A176-48C355D463A0}"/>
              </a:ext>
            </a:extLst>
          </p:cNvPr>
          <p:cNvSpPr>
            <a:spLocks noGrp="1"/>
          </p:cNvSpPr>
          <p:nvPr>
            <p:ph type="subTitle" idx="1"/>
          </p:nvPr>
        </p:nvSpPr>
        <p:spPr>
          <a:xfrm>
            <a:off x="659671" y="2182034"/>
            <a:ext cx="7515073" cy="1095620"/>
          </a:xfrm>
        </p:spPr>
        <p:txBody>
          <a:bodyPr/>
          <a:lstStyle/>
          <a:p>
            <a:pPr algn="ctr"/>
            <a:r>
              <a:rPr lang="en-US" sz="2000" b="1" dirty="0">
                <a:latin typeface="Times New Roman" panose="02020603050405020304" pitchFamily="18" charset="0"/>
                <a:cs typeface="Times New Roman" panose="02020603050405020304" pitchFamily="18" charset="0"/>
              </a:rPr>
              <a:t>Survey Insights</a:t>
            </a:r>
          </a:p>
          <a:p>
            <a:pPr algn="ctr"/>
            <a:endParaRPr lang="en-US" sz="20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An Update to the National Demolition Association (NDA) Industry Committee</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14"/>
          </p:nvPr>
        </p:nvSpPr>
        <p:spPr>
          <a:xfrm>
            <a:off x="1179279" y="3293880"/>
            <a:ext cx="6475307" cy="1849620"/>
          </a:xfrm>
        </p:spPr>
        <p:txBody>
          <a:bodyPr/>
          <a:lstStyle/>
          <a:p>
            <a:pPr algn="ctr"/>
            <a:r>
              <a:rPr lang="en-US" sz="1600" dirty="0">
                <a:latin typeface="Times New Roman" panose="02020603050405020304" pitchFamily="18" charset="0"/>
                <a:cs typeface="Times New Roman" panose="02020603050405020304" pitchFamily="18" charset="0"/>
              </a:rPr>
              <a:t>By: Toy Andrews</a:t>
            </a:r>
          </a:p>
          <a:p>
            <a:pPr algn="ctr"/>
            <a:r>
              <a:rPr lang="en-US" sz="1600" dirty="0">
                <a:latin typeface="Times New Roman" panose="02020603050405020304" pitchFamily="18" charset="0"/>
                <a:cs typeface="Times New Roman" panose="02020603050405020304" pitchFamily="18" charset="0"/>
              </a:rPr>
              <a:t>Co-Advisors:  Prof. Randy Rapp &amp; Prof. Emad </a:t>
            </a:r>
            <a:r>
              <a:rPr lang="en-US" sz="1600" dirty="0" err="1">
                <a:latin typeface="Times New Roman" panose="02020603050405020304" pitchFamily="18" charset="0"/>
                <a:cs typeface="Times New Roman" panose="02020603050405020304" pitchFamily="18" charset="0"/>
              </a:rPr>
              <a:t>Elwakil</a:t>
            </a: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Committee: Prof. Eric Dietz &amp; Prof. Sam Baroudi</a:t>
            </a:r>
          </a:p>
          <a:p>
            <a:pPr algn="ctr"/>
            <a:endParaRPr lang="en-US" sz="16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5"/>
          </p:nvPr>
        </p:nvSpPr>
        <p:spPr>
          <a:xfrm>
            <a:off x="704121" y="4264394"/>
            <a:ext cx="7514524" cy="216942"/>
          </a:xfrm>
        </p:spPr>
        <p:txBody>
          <a:bodyPr/>
          <a:lstStyle/>
          <a:p>
            <a:pPr algn="ctr"/>
            <a:r>
              <a:rPr lang="en-US" sz="1200" b="1" dirty="0">
                <a:latin typeface="Times New Roman" panose="02020603050405020304" pitchFamily="18" charset="0"/>
                <a:cs typeface="Times New Roman" panose="02020603050405020304" pitchFamily="18" charset="0"/>
              </a:rPr>
              <a:t>School of Construction Management Technology</a:t>
            </a:r>
          </a:p>
        </p:txBody>
      </p:sp>
      <p:sp>
        <p:nvSpPr>
          <p:cNvPr id="7" name="Text Placeholder 6"/>
          <p:cNvSpPr>
            <a:spLocks noGrp="1"/>
          </p:cNvSpPr>
          <p:nvPr>
            <p:ph type="body" sz="quarter" idx="16"/>
          </p:nvPr>
        </p:nvSpPr>
        <p:spPr>
          <a:xfrm>
            <a:off x="659671" y="4446166"/>
            <a:ext cx="7514524" cy="212281"/>
          </a:xfrm>
        </p:spPr>
        <p:txBody>
          <a:bodyPr/>
          <a:lstStyle/>
          <a:p>
            <a:pPr algn="ctr"/>
            <a:r>
              <a:rPr lang="en-US" sz="1200" dirty="0">
                <a:latin typeface="Times New Roman" panose="02020603050405020304" pitchFamily="18" charset="0"/>
                <a:cs typeface="Times New Roman" panose="02020603050405020304" pitchFamily="18" charset="0"/>
              </a:rPr>
              <a:t>April 16, 2021</a:t>
            </a:r>
          </a:p>
        </p:txBody>
      </p:sp>
      <p:sp>
        <p:nvSpPr>
          <p:cNvPr id="3" name="TextBox 2">
            <a:extLst>
              <a:ext uri="{FF2B5EF4-FFF2-40B4-BE49-F238E27FC236}">
                <a16:creationId xmlns:a16="http://schemas.microsoft.com/office/drawing/2014/main" id="{B8554B92-3B23-8149-B188-1F1CC43CB359}"/>
              </a:ext>
            </a:extLst>
          </p:cNvPr>
          <p:cNvSpPr txBox="1"/>
          <p:nvPr/>
        </p:nvSpPr>
        <p:spPr>
          <a:xfrm>
            <a:off x="68489" y="4742326"/>
            <a:ext cx="417543" cy="34629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48798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87360-F3A6-004C-A396-802675AC2CEB}"/>
              </a:ext>
            </a:extLst>
          </p:cNvPr>
          <p:cNvSpPr>
            <a:spLocks noGrp="1"/>
          </p:cNvSpPr>
          <p:nvPr>
            <p:ph type="body" sz="quarter" idx="14"/>
          </p:nvPr>
        </p:nvSpPr>
        <p:spPr/>
        <p:txBody>
          <a:bodyPr/>
          <a:lstStyle/>
          <a:p>
            <a:r>
              <a:rPr lang="en-US" dirty="0"/>
              <a:t>Toy Andrews</a:t>
            </a:r>
          </a:p>
        </p:txBody>
      </p:sp>
      <p:sp>
        <p:nvSpPr>
          <p:cNvPr id="7" name="Text Placeholder 6">
            <a:extLst>
              <a:ext uri="{FF2B5EF4-FFF2-40B4-BE49-F238E27FC236}">
                <a16:creationId xmlns:a16="http://schemas.microsoft.com/office/drawing/2014/main" id="{6059CE34-0C42-7749-9D4F-D42D15D2EC35}"/>
              </a:ext>
            </a:extLst>
          </p:cNvPr>
          <p:cNvSpPr>
            <a:spLocks noGrp="1"/>
          </p:cNvSpPr>
          <p:nvPr>
            <p:ph type="body" sz="quarter" idx="15"/>
          </p:nvPr>
        </p:nvSpPr>
        <p:spPr/>
        <p:txBody>
          <a:bodyPr/>
          <a:lstStyle/>
          <a:p>
            <a:r>
              <a:rPr lang="en-US" dirty="0"/>
              <a:t>Lieutenant Commander | United States Navy</a:t>
            </a:r>
          </a:p>
          <a:p>
            <a:endParaRPr lang="en-US" dirty="0"/>
          </a:p>
        </p:txBody>
      </p:sp>
      <p:sp>
        <p:nvSpPr>
          <p:cNvPr id="8" name="Text Placeholder 7">
            <a:extLst>
              <a:ext uri="{FF2B5EF4-FFF2-40B4-BE49-F238E27FC236}">
                <a16:creationId xmlns:a16="http://schemas.microsoft.com/office/drawing/2014/main" id="{D9A72E2B-AB2B-854E-B7BD-4F7DAC343AFE}"/>
              </a:ext>
            </a:extLst>
          </p:cNvPr>
          <p:cNvSpPr>
            <a:spLocks noGrp="1"/>
          </p:cNvSpPr>
          <p:nvPr>
            <p:ph type="body" sz="quarter" idx="16"/>
          </p:nvPr>
        </p:nvSpPr>
        <p:spPr/>
        <p:txBody>
          <a:bodyPr/>
          <a:lstStyle/>
          <a:p>
            <a:r>
              <a:rPr lang="en-US" dirty="0"/>
              <a:t>PhD Candidate | Purdue Polytechnic Institute</a:t>
            </a:r>
          </a:p>
        </p:txBody>
      </p:sp>
      <p:sp>
        <p:nvSpPr>
          <p:cNvPr id="9" name="Text Placeholder 8">
            <a:extLst>
              <a:ext uri="{FF2B5EF4-FFF2-40B4-BE49-F238E27FC236}">
                <a16:creationId xmlns:a16="http://schemas.microsoft.com/office/drawing/2014/main" id="{3AF6A246-E607-984D-B4AA-1CA88ACC549F}"/>
              </a:ext>
            </a:extLst>
          </p:cNvPr>
          <p:cNvSpPr>
            <a:spLocks noGrp="1"/>
          </p:cNvSpPr>
          <p:nvPr>
            <p:ph type="body" sz="quarter" idx="17"/>
          </p:nvPr>
        </p:nvSpPr>
        <p:spPr>
          <a:xfrm>
            <a:off x="1362778" y="2382490"/>
            <a:ext cx="7514524" cy="207485"/>
          </a:xfrm>
        </p:spPr>
        <p:txBody>
          <a:bodyPr/>
          <a:lstStyle/>
          <a:p>
            <a:r>
              <a:rPr lang="en-US" dirty="0"/>
              <a:t>850.501.5350 | andrew93@purdue.edu</a:t>
            </a:r>
          </a:p>
        </p:txBody>
      </p:sp>
      <p:sp>
        <p:nvSpPr>
          <p:cNvPr id="10" name="Text Placeholder 7">
            <a:extLst>
              <a:ext uri="{FF2B5EF4-FFF2-40B4-BE49-F238E27FC236}">
                <a16:creationId xmlns:a16="http://schemas.microsoft.com/office/drawing/2014/main" id="{5584458B-232B-DA48-B710-DBDC5BB31D97}"/>
              </a:ext>
            </a:extLst>
          </p:cNvPr>
          <p:cNvSpPr txBox="1">
            <a:spLocks/>
          </p:cNvSpPr>
          <p:nvPr/>
        </p:nvSpPr>
        <p:spPr>
          <a:xfrm>
            <a:off x="1362778" y="1967520"/>
            <a:ext cx="7514524" cy="207485"/>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Tx/>
              <a:buNone/>
              <a:defRPr sz="13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2018 ESE Interdisciplinary Graduate Program Cohort</a:t>
            </a:r>
          </a:p>
        </p:txBody>
      </p:sp>
      <p:sp>
        <p:nvSpPr>
          <p:cNvPr id="12" name="Text Placeholder 7">
            <a:extLst>
              <a:ext uri="{FF2B5EF4-FFF2-40B4-BE49-F238E27FC236}">
                <a16:creationId xmlns:a16="http://schemas.microsoft.com/office/drawing/2014/main" id="{C0EB934B-97FB-C942-9AC2-9A5DB8CD37E0}"/>
              </a:ext>
            </a:extLst>
          </p:cNvPr>
          <p:cNvSpPr txBox="1">
            <a:spLocks/>
          </p:cNvSpPr>
          <p:nvPr/>
        </p:nvSpPr>
        <p:spPr>
          <a:xfrm>
            <a:off x="1362778" y="2175005"/>
            <a:ext cx="7514524" cy="207485"/>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ct val="20000"/>
              </a:spcBef>
              <a:buFontTx/>
              <a:buNone/>
              <a:defRPr sz="13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Purdue Military Research Institute Fellow </a:t>
            </a:r>
          </a:p>
        </p:txBody>
      </p:sp>
      <p:pic>
        <p:nvPicPr>
          <p:cNvPr id="14" name="Picture 13" descr="A person holding a sign&#10;&#10;Description automatically generated">
            <a:extLst>
              <a:ext uri="{FF2B5EF4-FFF2-40B4-BE49-F238E27FC236}">
                <a16:creationId xmlns:a16="http://schemas.microsoft.com/office/drawing/2014/main" id="{6439AA59-25C5-1741-96F4-CC00A704ED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93492" y="1178891"/>
            <a:ext cx="1600650" cy="1451253"/>
          </a:xfrm>
          <a:prstGeom prst="rect">
            <a:avLst/>
          </a:prstGeom>
        </p:spPr>
      </p:pic>
      <p:pic>
        <p:nvPicPr>
          <p:cNvPr id="16" name="Picture 15">
            <a:extLst>
              <a:ext uri="{FF2B5EF4-FFF2-40B4-BE49-F238E27FC236}">
                <a16:creationId xmlns:a16="http://schemas.microsoft.com/office/drawing/2014/main" id="{42A5EF36-1B11-574D-88BC-87B528934D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24785" y="1178892"/>
            <a:ext cx="1357468" cy="1746421"/>
          </a:xfrm>
          <a:prstGeom prst="rect">
            <a:avLst/>
          </a:prstGeom>
        </p:spPr>
      </p:pic>
      <p:pic>
        <p:nvPicPr>
          <p:cNvPr id="2" name="Picture 1">
            <a:extLst>
              <a:ext uri="{FF2B5EF4-FFF2-40B4-BE49-F238E27FC236}">
                <a16:creationId xmlns:a16="http://schemas.microsoft.com/office/drawing/2014/main" id="{CA06B981-CD47-D547-BF1B-A083BDCDF778}"/>
              </a:ext>
            </a:extLst>
          </p:cNvPr>
          <p:cNvPicPr>
            <a:picLocks noChangeAspect="1"/>
          </p:cNvPicPr>
          <p:nvPr/>
        </p:nvPicPr>
        <p:blipFill>
          <a:blip r:embed="rId5"/>
          <a:stretch>
            <a:fillRect/>
          </a:stretch>
        </p:blipFill>
        <p:spPr>
          <a:xfrm>
            <a:off x="110276" y="3926885"/>
            <a:ext cx="1900870" cy="570261"/>
          </a:xfrm>
          <a:prstGeom prst="rect">
            <a:avLst/>
          </a:prstGeom>
        </p:spPr>
      </p:pic>
      <p:pic>
        <p:nvPicPr>
          <p:cNvPr id="3" name="Picture 2">
            <a:extLst>
              <a:ext uri="{FF2B5EF4-FFF2-40B4-BE49-F238E27FC236}">
                <a16:creationId xmlns:a16="http://schemas.microsoft.com/office/drawing/2014/main" id="{8EE67B81-BA82-8044-B800-0DFEB2070CAA}"/>
              </a:ext>
            </a:extLst>
          </p:cNvPr>
          <p:cNvPicPr>
            <a:picLocks noChangeAspect="1"/>
          </p:cNvPicPr>
          <p:nvPr/>
        </p:nvPicPr>
        <p:blipFill rotWithShape="1">
          <a:blip r:embed="rId6"/>
          <a:srcRect t="20580" b="21188"/>
          <a:stretch/>
        </p:blipFill>
        <p:spPr>
          <a:xfrm>
            <a:off x="2114468" y="3875510"/>
            <a:ext cx="1900870" cy="621635"/>
          </a:xfrm>
          <a:prstGeom prst="rect">
            <a:avLst/>
          </a:prstGeom>
        </p:spPr>
      </p:pic>
      <p:pic>
        <p:nvPicPr>
          <p:cNvPr id="4" name="Picture 3">
            <a:extLst>
              <a:ext uri="{FF2B5EF4-FFF2-40B4-BE49-F238E27FC236}">
                <a16:creationId xmlns:a16="http://schemas.microsoft.com/office/drawing/2014/main" id="{36202ED4-B604-4141-A928-B48B71F4F43F}"/>
              </a:ext>
            </a:extLst>
          </p:cNvPr>
          <p:cNvPicPr>
            <a:picLocks noChangeAspect="1"/>
          </p:cNvPicPr>
          <p:nvPr/>
        </p:nvPicPr>
        <p:blipFill>
          <a:blip r:embed="rId7"/>
          <a:stretch>
            <a:fillRect/>
          </a:stretch>
        </p:blipFill>
        <p:spPr>
          <a:xfrm>
            <a:off x="4041719" y="3813409"/>
            <a:ext cx="1551773" cy="1330091"/>
          </a:xfrm>
          <a:prstGeom prst="rect">
            <a:avLst/>
          </a:prstGeom>
        </p:spPr>
      </p:pic>
      <p:pic>
        <p:nvPicPr>
          <p:cNvPr id="11" name="Picture 10">
            <a:extLst>
              <a:ext uri="{FF2B5EF4-FFF2-40B4-BE49-F238E27FC236}">
                <a16:creationId xmlns:a16="http://schemas.microsoft.com/office/drawing/2014/main" id="{9F2B7104-14BA-BE4B-896D-B850AE7503D8}"/>
              </a:ext>
            </a:extLst>
          </p:cNvPr>
          <p:cNvPicPr>
            <a:picLocks noChangeAspect="1"/>
          </p:cNvPicPr>
          <p:nvPr/>
        </p:nvPicPr>
        <p:blipFill>
          <a:blip r:embed="rId8"/>
          <a:stretch>
            <a:fillRect/>
          </a:stretch>
        </p:blipFill>
        <p:spPr>
          <a:xfrm>
            <a:off x="110276" y="3339196"/>
            <a:ext cx="1871893" cy="474213"/>
          </a:xfrm>
          <a:prstGeom prst="rect">
            <a:avLst/>
          </a:prstGeom>
        </p:spPr>
      </p:pic>
      <p:pic>
        <p:nvPicPr>
          <p:cNvPr id="13" name="Picture 12">
            <a:extLst>
              <a:ext uri="{FF2B5EF4-FFF2-40B4-BE49-F238E27FC236}">
                <a16:creationId xmlns:a16="http://schemas.microsoft.com/office/drawing/2014/main" id="{C5165AFF-6CD0-CD4A-82B1-925EED89A6B2}"/>
              </a:ext>
            </a:extLst>
          </p:cNvPr>
          <p:cNvPicPr>
            <a:picLocks noChangeAspect="1"/>
          </p:cNvPicPr>
          <p:nvPr/>
        </p:nvPicPr>
        <p:blipFill>
          <a:blip r:embed="rId9"/>
          <a:stretch>
            <a:fillRect/>
          </a:stretch>
        </p:blipFill>
        <p:spPr>
          <a:xfrm>
            <a:off x="2114468" y="2884502"/>
            <a:ext cx="909387" cy="909387"/>
          </a:xfrm>
          <a:prstGeom prst="rect">
            <a:avLst/>
          </a:prstGeom>
        </p:spPr>
      </p:pic>
      <p:pic>
        <p:nvPicPr>
          <p:cNvPr id="5" name="Picture 4">
            <a:extLst>
              <a:ext uri="{FF2B5EF4-FFF2-40B4-BE49-F238E27FC236}">
                <a16:creationId xmlns:a16="http://schemas.microsoft.com/office/drawing/2014/main" id="{C5571738-4533-B549-B626-5D1D75016C77}"/>
              </a:ext>
            </a:extLst>
          </p:cNvPr>
          <p:cNvPicPr>
            <a:picLocks noChangeAspect="1"/>
          </p:cNvPicPr>
          <p:nvPr/>
        </p:nvPicPr>
        <p:blipFill>
          <a:blip r:embed="rId10"/>
          <a:stretch>
            <a:fillRect/>
          </a:stretch>
        </p:blipFill>
        <p:spPr>
          <a:xfrm>
            <a:off x="3156154" y="2886307"/>
            <a:ext cx="1640208" cy="907582"/>
          </a:xfrm>
          <a:prstGeom prst="rect">
            <a:avLst/>
          </a:prstGeom>
        </p:spPr>
      </p:pic>
      <p:pic>
        <p:nvPicPr>
          <p:cNvPr id="17" name="Picture 16">
            <a:extLst>
              <a:ext uri="{FF2B5EF4-FFF2-40B4-BE49-F238E27FC236}">
                <a16:creationId xmlns:a16="http://schemas.microsoft.com/office/drawing/2014/main" id="{7ACE42E1-5CF0-1147-B4E2-E131062FF2BD}"/>
              </a:ext>
            </a:extLst>
          </p:cNvPr>
          <p:cNvPicPr>
            <a:picLocks noChangeAspect="1"/>
          </p:cNvPicPr>
          <p:nvPr/>
        </p:nvPicPr>
        <p:blipFill>
          <a:blip r:embed="rId11"/>
          <a:stretch>
            <a:fillRect/>
          </a:stretch>
        </p:blipFill>
        <p:spPr>
          <a:xfrm>
            <a:off x="4928661" y="2767083"/>
            <a:ext cx="909387" cy="909387"/>
          </a:xfrm>
          <a:prstGeom prst="rect">
            <a:avLst/>
          </a:prstGeom>
        </p:spPr>
      </p:pic>
    </p:spTree>
    <p:extLst>
      <p:ext uri="{BB962C8B-B14F-4D97-AF65-F5344CB8AC3E}">
        <p14:creationId xmlns:p14="http://schemas.microsoft.com/office/powerpoint/2010/main" val="16301407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2400" dirty="0"/>
              <a:t>Study Framework</a:t>
            </a:r>
          </a:p>
        </p:txBody>
      </p:sp>
      <p:sp>
        <p:nvSpPr>
          <p:cNvPr id="15" name="Content Placeholder 2">
            <a:extLst>
              <a:ext uri="{FF2B5EF4-FFF2-40B4-BE49-F238E27FC236}">
                <a16:creationId xmlns:a16="http://schemas.microsoft.com/office/drawing/2014/main" id="{2DE48A98-C927-7B48-910A-173E442F08E4}"/>
              </a:ext>
            </a:extLst>
          </p:cNvPr>
          <p:cNvSpPr txBox="1">
            <a:spLocks/>
          </p:cNvSpPr>
          <p:nvPr/>
        </p:nvSpPr>
        <p:spPr>
          <a:xfrm>
            <a:off x="217107" y="660166"/>
            <a:ext cx="2912591" cy="4011849"/>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457200" indent="-457200">
              <a:buFont typeface="+mj-lt"/>
              <a:buAutoNum type="arabicPeriod"/>
            </a:pPr>
            <a:r>
              <a:rPr lang="is-IS" sz="2000" kern="0" dirty="0"/>
              <a:t>Interviews with county planners</a:t>
            </a:r>
          </a:p>
          <a:p>
            <a:pPr marL="457200" indent="-457200">
              <a:buFont typeface="+mj-lt"/>
              <a:buAutoNum type="arabicPeriod"/>
            </a:pPr>
            <a:r>
              <a:rPr lang="is-IS" sz="2000" kern="0" dirty="0"/>
              <a:t>Interviews with successful business models</a:t>
            </a:r>
          </a:p>
          <a:p>
            <a:pPr marL="457200" indent="-457200">
              <a:buFont typeface="+mj-lt"/>
              <a:buAutoNum type="arabicPeriod"/>
            </a:pPr>
            <a:r>
              <a:rPr lang="is-IS" sz="2000" kern="0" dirty="0"/>
              <a:t>Two rounds of survey for contractors</a:t>
            </a:r>
          </a:p>
          <a:p>
            <a:pPr marL="457200" indent="-457200">
              <a:buFont typeface="+mj-lt"/>
              <a:buAutoNum type="arabicPeriod"/>
            </a:pPr>
            <a:r>
              <a:rPr lang="is-IS" sz="2000" kern="0" dirty="0"/>
              <a:t>Survey results to practioners</a:t>
            </a:r>
          </a:p>
          <a:p>
            <a:pPr marL="457200" indent="-457200">
              <a:buFont typeface="+mj-lt"/>
              <a:buAutoNum type="arabicPeriod"/>
            </a:pPr>
            <a:r>
              <a:rPr lang="is-IS" sz="2000" kern="0" dirty="0"/>
              <a:t>Proposed new business models and planning policies</a:t>
            </a:r>
          </a:p>
          <a:p>
            <a:pPr marL="457200" indent="-457200">
              <a:buFont typeface="+mj-lt"/>
              <a:buAutoNum type="arabicPeriod"/>
            </a:pPr>
            <a:endParaRPr lang="is-IS" sz="2000" kern="0" dirty="0"/>
          </a:p>
        </p:txBody>
      </p:sp>
      <p:pic>
        <p:nvPicPr>
          <p:cNvPr id="16" name="Picture 15">
            <a:extLst>
              <a:ext uri="{FF2B5EF4-FFF2-40B4-BE49-F238E27FC236}">
                <a16:creationId xmlns:a16="http://schemas.microsoft.com/office/drawing/2014/main" id="{358EEB25-CD72-B64D-937A-1DA5976BCC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9700" y="420725"/>
            <a:ext cx="5785701" cy="3854163"/>
          </a:xfrm>
          <a:prstGeom prst="rect">
            <a:avLst/>
          </a:prstGeom>
        </p:spPr>
      </p:pic>
      <p:sp>
        <p:nvSpPr>
          <p:cNvPr id="17" name="TextBox 16">
            <a:extLst>
              <a:ext uri="{FF2B5EF4-FFF2-40B4-BE49-F238E27FC236}">
                <a16:creationId xmlns:a16="http://schemas.microsoft.com/office/drawing/2014/main" id="{CB3CA6AF-5441-644B-85C2-9BB1F2806701}"/>
              </a:ext>
            </a:extLst>
          </p:cNvPr>
          <p:cNvSpPr txBox="1"/>
          <p:nvPr/>
        </p:nvSpPr>
        <p:spPr>
          <a:xfrm>
            <a:off x="6022549" y="4206753"/>
            <a:ext cx="2975495" cy="230832"/>
          </a:xfrm>
          <a:prstGeom prst="rect">
            <a:avLst/>
          </a:prstGeom>
          <a:noFill/>
        </p:spPr>
        <p:txBody>
          <a:bodyPr wrap="none" rtlCol="0">
            <a:spAutoFit/>
          </a:bodyPr>
          <a:lstStyle/>
          <a:p>
            <a:pPr algn="r"/>
            <a:r>
              <a:rPr lang="en-US" sz="900" dirty="0"/>
              <a:t>Source: </a:t>
            </a:r>
            <a:r>
              <a:rPr lang="en-US" sz="900" dirty="0">
                <a:hlinkClick r:id="rId4"/>
              </a:rPr>
              <a:t>https://www.fema.gov/national-preparedness-goal</a:t>
            </a:r>
            <a:endParaRPr lang="en-US" sz="900" dirty="0"/>
          </a:p>
        </p:txBody>
      </p:sp>
      <p:sp>
        <p:nvSpPr>
          <p:cNvPr id="2" name="Frame 1">
            <a:extLst>
              <a:ext uri="{FF2B5EF4-FFF2-40B4-BE49-F238E27FC236}">
                <a16:creationId xmlns:a16="http://schemas.microsoft.com/office/drawing/2014/main" id="{3AF60FA0-A95A-F443-890D-B9FA6AE43404}"/>
              </a:ext>
            </a:extLst>
          </p:cNvPr>
          <p:cNvSpPr/>
          <p:nvPr/>
        </p:nvSpPr>
        <p:spPr>
          <a:xfrm>
            <a:off x="3382921" y="1639330"/>
            <a:ext cx="640500" cy="214184"/>
          </a:xfrm>
          <a:prstGeom prst="frame">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Frame 6">
            <a:extLst>
              <a:ext uri="{FF2B5EF4-FFF2-40B4-BE49-F238E27FC236}">
                <a16:creationId xmlns:a16="http://schemas.microsoft.com/office/drawing/2014/main" id="{862132FA-3AE4-514B-9A84-CA04509B9816}"/>
              </a:ext>
            </a:extLst>
          </p:cNvPr>
          <p:cNvSpPr/>
          <p:nvPr/>
        </p:nvSpPr>
        <p:spPr>
          <a:xfrm>
            <a:off x="5381717" y="1245973"/>
            <a:ext cx="994371" cy="953531"/>
          </a:xfrm>
          <a:prstGeom prst="frame">
            <a:avLst>
              <a:gd name="adj1" fmla="val 3497"/>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8" name="Frame 7">
            <a:extLst>
              <a:ext uri="{FF2B5EF4-FFF2-40B4-BE49-F238E27FC236}">
                <a16:creationId xmlns:a16="http://schemas.microsoft.com/office/drawing/2014/main" id="{AA8593C1-5C58-C148-9407-BB2555EFA1CA}"/>
              </a:ext>
            </a:extLst>
          </p:cNvPr>
          <p:cNvSpPr/>
          <p:nvPr/>
        </p:nvSpPr>
        <p:spPr>
          <a:xfrm>
            <a:off x="6458466" y="2464658"/>
            <a:ext cx="1499287" cy="270891"/>
          </a:xfrm>
          <a:prstGeom prst="frame">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9" name="Frame 8">
            <a:extLst>
              <a:ext uri="{FF2B5EF4-FFF2-40B4-BE49-F238E27FC236}">
                <a16:creationId xmlns:a16="http://schemas.microsoft.com/office/drawing/2014/main" id="{4B0822DA-4CE5-364B-8E4D-0D7386E48947}"/>
              </a:ext>
            </a:extLst>
          </p:cNvPr>
          <p:cNvSpPr/>
          <p:nvPr/>
        </p:nvSpPr>
        <p:spPr>
          <a:xfrm>
            <a:off x="6458466" y="1639330"/>
            <a:ext cx="1499287" cy="387179"/>
          </a:xfrm>
          <a:prstGeom prst="frame">
            <a:avLst>
              <a:gd name="adj1" fmla="val 6117"/>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 name="Frame 9">
            <a:extLst>
              <a:ext uri="{FF2B5EF4-FFF2-40B4-BE49-F238E27FC236}">
                <a16:creationId xmlns:a16="http://schemas.microsoft.com/office/drawing/2014/main" id="{9592790B-6CF0-3E4B-B160-9C6990C22ED2}"/>
              </a:ext>
            </a:extLst>
          </p:cNvPr>
          <p:cNvSpPr/>
          <p:nvPr/>
        </p:nvSpPr>
        <p:spPr>
          <a:xfrm>
            <a:off x="8116326" y="1455318"/>
            <a:ext cx="640500" cy="266389"/>
          </a:xfrm>
          <a:prstGeom prst="frame">
            <a:avLst>
              <a:gd name="adj1" fmla="val 9408"/>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Frame 10">
            <a:extLst>
              <a:ext uri="{FF2B5EF4-FFF2-40B4-BE49-F238E27FC236}">
                <a16:creationId xmlns:a16="http://schemas.microsoft.com/office/drawing/2014/main" id="{8D144ADF-BBBC-CF4E-A0CA-18209FAF2D0B}"/>
              </a:ext>
            </a:extLst>
          </p:cNvPr>
          <p:cNvSpPr/>
          <p:nvPr/>
        </p:nvSpPr>
        <p:spPr>
          <a:xfrm>
            <a:off x="4156597" y="2801452"/>
            <a:ext cx="1148571" cy="280087"/>
          </a:xfrm>
          <a:prstGeom prst="frame">
            <a:avLst>
              <a:gd name="adj1" fmla="val 9559"/>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 name="Frame 11">
            <a:extLst>
              <a:ext uri="{FF2B5EF4-FFF2-40B4-BE49-F238E27FC236}">
                <a16:creationId xmlns:a16="http://schemas.microsoft.com/office/drawing/2014/main" id="{BDAC401B-2D95-3E49-A7D7-88428E761DC8}"/>
              </a:ext>
            </a:extLst>
          </p:cNvPr>
          <p:cNvSpPr/>
          <p:nvPr/>
        </p:nvSpPr>
        <p:spPr>
          <a:xfrm>
            <a:off x="7995839" y="2047103"/>
            <a:ext cx="900347" cy="417555"/>
          </a:xfrm>
          <a:prstGeom prst="frame">
            <a:avLst>
              <a:gd name="adj1" fmla="val 6581"/>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Frame 12">
            <a:extLst>
              <a:ext uri="{FF2B5EF4-FFF2-40B4-BE49-F238E27FC236}">
                <a16:creationId xmlns:a16="http://schemas.microsoft.com/office/drawing/2014/main" id="{28D39F9D-2CAD-1149-B2BE-FAF193C2C9EE}"/>
              </a:ext>
            </a:extLst>
          </p:cNvPr>
          <p:cNvSpPr/>
          <p:nvPr/>
        </p:nvSpPr>
        <p:spPr>
          <a:xfrm>
            <a:off x="3231473" y="1207873"/>
            <a:ext cx="728879" cy="214184"/>
          </a:xfrm>
          <a:prstGeom prst="frame">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 name="Frame 13">
            <a:extLst>
              <a:ext uri="{FF2B5EF4-FFF2-40B4-BE49-F238E27FC236}">
                <a16:creationId xmlns:a16="http://schemas.microsoft.com/office/drawing/2014/main" id="{D93C5FE0-3CDF-4C91-8C84-D84894B60015}"/>
              </a:ext>
            </a:extLst>
          </p:cNvPr>
          <p:cNvSpPr/>
          <p:nvPr/>
        </p:nvSpPr>
        <p:spPr>
          <a:xfrm>
            <a:off x="4667416" y="4503635"/>
            <a:ext cx="2422973" cy="418803"/>
          </a:xfrm>
          <a:prstGeom prst="frame">
            <a:avLst>
              <a:gd name="adj1" fmla="val 9559"/>
            </a:avLst>
          </a:pr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latin typeface="Adobe Heiti Std R" panose="020B0400000000000000" pitchFamily="34" charset="-128"/>
                <a:ea typeface="Adobe Heiti Std R" panose="020B0400000000000000" pitchFamily="34" charset="-128"/>
              </a:rPr>
              <a:t>Opportunities</a:t>
            </a:r>
          </a:p>
        </p:txBody>
      </p:sp>
    </p:spTree>
    <p:extLst>
      <p:ext uri="{BB962C8B-B14F-4D97-AF65-F5344CB8AC3E}">
        <p14:creationId xmlns:p14="http://schemas.microsoft.com/office/powerpoint/2010/main" val="2601852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5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0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71E643-13EE-46AD-A4E3-78F09E917E15}"/>
              </a:ext>
            </a:extLst>
          </p:cNvPr>
          <p:cNvPicPr>
            <a:picLocks noChangeAspect="1"/>
          </p:cNvPicPr>
          <p:nvPr/>
        </p:nvPicPr>
        <p:blipFill>
          <a:blip r:embed="rId3"/>
          <a:stretch>
            <a:fillRect/>
          </a:stretch>
        </p:blipFill>
        <p:spPr>
          <a:xfrm>
            <a:off x="0" y="0"/>
            <a:ext cx="9144000" cy="5143501"/>
          </a:xfrm>
          <a:prstGeom prst="rect">
            <a:avLst/>
          </a:prstGeom>
        </p:spPr>
      </p:pic>
      <p:grpSp>
        <p:nvGrpSpPr>
          <p:cNvPr id="9" name="Group 8">
            <a:extLst>
              <a:ext uri="{FF2B5EF4-FFF2-40B4-BE49-F238E27FC236}">
                <a16:creationId xmlns:a16="http://schemas.microsoft.com/office/drawing/2014/main" id="{18182A4B-C901-EF4F-AAC2-FFF64F254703}"/>
              </a:ext>
            </a:extLst>
          </p:cNvPr>
          <p:cNvGrpSpPr/>
          <p:nvPr/>
        </p:nvGrpSpPr>
        <p:grpSpPr>
          <a:xfrm rot="2775067">
            <a:off x="2572527" y="3250038"/>
            <a:ext cx="816152" cy="812146"/>
            <a:chOff x="4955029" y="5621017"/>
            <a:chExt cx="946568" cy="946568"/>
          </a:xfrm>
        </p:grpSpPr>
        <p:pic>
          <p:nvPicPr>
            <p:cNvPr id="5" name="Graphic 4" descr="Dump truck outline">
              <a:extLst>
                <a:ext uri="{FF2B5EF4-FFF2-40B4-BE49-F238E27FC236}">
                  <a16:creationId xmlns:a16="http://schemas.microsoft.com/office/drawing/2014/main" id="{0C845E7E-8826-F440-A631-FEBFF0CCFC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5029" y="5621017"/>
              <a:ext cx="946568" cy="946568"/>
            </a:xfrm>
            <a:prstGeom prst="rect">
              <a:avLst/>
            </a:prstGeom>
          </p:spPr>
        </p:pic>
        <p:pic>
          <p:nvPicPr>
            <p:cNvPr id="8" name="Graphic 7" descr="Dump truck with solid fill">
              <a:extLst>
                <a:ext uri="{FF2B5EF4-FFF2-40B4-BE49-F238E27FC236}">
                  <a16:creationId xmlns:a16="http://schemas.microsoft.com/office/drawing/2014/main" id="{C79EC412-F3D9-9642-BD9D-11AEE1E884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5288" y="5653185"/>
              <a:ext cx="916309" cy="914400"/>
            </a:xfrm>
            <a:prstGeom prst="rect">
              <a:avLst/>
            </a:prstGeom>
          </p:spPr>
        </p:pic>
      </p:grpSp>
      <p:sp>
        <p:nvSpPr>
          <p:cNvPr id="10" name="TextBox 9">
            <a:extLst>
              <a:ext uri="{FF2B5EF4-FFF2-40B4-BE49-F238E27FC236}">
                <a16:creationId xmlns:a16="http://schemas.microsoft.com/office/drawing/2014/main" id="{F342A0B3-2CFC-744A-B8AE-308CF3CFCA45}"/>
              </a:ext>
            </a:extLst>
          </p:cNvPr>
          <p:cNvSpPr txBox="1"/>
          <p:nvPr/>
        </p:nvSpPr>
        <p:spPr>
          <a:xfrm>
            <a:off x="177800" y="88900"/>
            <a:ext cx="8407400" cy="615553"/>
          </a:xfrm>
          <a:prstGeom prst="rect">
            <a:avLst/>
          </a:prstGeom>
          <a:solidFill>
            <a:schemeClr val="bg1">
              <a:lumMod val="95000"/>
            </a:schemeClr>
          </a:solidFill>
        </p:spPr>
        <p:txBody>
          <a:bodyPr wrap="square" rtlCol="0">
            <a:spAutoFit/>
          </a:bodyPr>
          <a:lstStyle/>
          <a:p>
            <a:pPr algn="ctr"/>
            <a:r>
              <a:rPr lang="en-US" sz="1700" b="1" dirty="0">
                <a:latin typeface="+mj-lt"/>
                <a:cs typeface="Times New Roman" panose="02020603050405020304" pitchFamily="18" charset="0"/>
              </a:rPr>
              <a:t>Opportunities from Disaster: </a:t>
            </a:r>
            <a:br>
              <a:rPr lang="en-US" sz="1700" b="1" dirty="0">
                <a:latin typeface="+mj-lt"/>
                <a:cs typeface="Times New Roman" panose="02020603050405020304" pitchFamily="18" charset="0"/>
              </a:rPr>
            </a:br>
            <a:r>
              <a:rPr lang="en-US" sz="1700" b="1" dirty="0">
                <a:latin typeface="+mj-lt"/>
                <a:cs typeface="Times New Roman" panose="02020603050405020304" pitchFamily="18" charset="0"/>
              </a:rPr>
              <a:t>The Case for Using the Circular Economy in Debris Management</a:t>
            </a:r>
            <a:endParaRPr lang="en-US" sz="1700" dirty="0">
              <a:latin typeface="+mj-lt"/>
            </a:endParaRPr>
          </a:p>
        </p:txBody>
      </p:sp>
      <p:sp>
        <p:nvSpPr>
          <p:cNvPr id="2" name="TextBox 1">
            <a:extLst>
              <a:ext uri="{FF2B5EF4-FFF2-40B4-BE49-F238E27FC236}">
                <a16:creationId xmlns:a16="http://schemas.microsoft.com/office/drawing/2014/main" id="{143B2A97-79F8-3040-B934-60522FCB400E}"/>
              </a:ext>
            </a:extLst>
          </p:cNvPr>
          <p:cNvSpPr txBox="1"/>
          <p:nvPr/>
        </p:nvSpPr>
        <p:spPr>
          <a:xfrm>
            <a:off x="4279321" y="4279321"/>
            <a:ext cx="817418" cy="369332"/>
          </a:xfrm>
          <a:prstGeom prst="rect">
            <a:avLst/>
          </a:prstGeom>
          <a:solidFill>
            <a:schemeClr val="bg1">
              <a:lumMod val="95000"/>
            </a:schemeClr>
          </a:solidFill>
        </p:spPr>
        <p:txBody>
          <a:bodyPr wrap="square" rtlCol="0">
            <a:spAutoFit/>
          </a:bodyPr>
          <a:lstStyle/>
          <a:p>
            <a:r>
              <a:rPr lang="en-US" sz="900" dirty="0"/>
              <a:t>July 2021: Final Defense</a:t>
            </a:r>
          </a:p>
        </p:txBody>
      </p:sp>
    </p:spTree>
    <p:extLst>
      <p:ext uri="{BB962C8B-B14F-4D97-AF65-F5344CB8AC3E}">
        <p14:creationId xmlns:p14="http://schemas.microsoft.com/office/powerpoint/2010/main" val="3379534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6EB67338-84C9-ED4F-BC9F-F218E45A05EC}"/>
              </a:ext>
            </a:extLst>
          </p:cNvPr>
          <p:cNvPicPr>
            <a:picLocks noChangeAspect="1"/>
          </p:cNvPicPr>
          <p:nvPr/>
        </p:nvPicPr>
        <p:blipFill>
          <a:blip r:embed="rId3"/>
          <a:stretch>
            <a:fillRect/>
          </a:stretch>
        </p:blipFill>
        <p:spPr>
          <a:xfrm>
            <a:off x="861971" y="63771"/>
            <a:ext cx="7420057" cy="5015958"/>
          </a:xfrm>
          <a:prstGeom prst="rect">
            <a:avLst/>
          </a:prstGeom>
        </p:spPr>
      </p:pic>
      <p:sp>
        <p:nvSpPr>
          <p:cNvPr id="8" name="Title 7">
            <a:extLst>
              <a:ext uri="{FF2B5EF4-FFF2-40B4-BE49-F238E27FC236}">
                <a16:creationId xmlns:a16="http://schemas.microsoft.com/office/drawing/2014/main" id="{620DC1CC-5987-894B-B727-687B2A36866C}"/>
              </a:ext>
            </a:extLst>
          </p:cNvPr>
          <p:cNvSpPr>
            <a:spLocks noGrp="1"/>
          </p:cNvSpPr>
          <p:nvPr>
            <p:ph type="title"/>
          </p:nvPr>
        </p:nvSpPr>
        <p:spPr>
          <a:xfrm>
            <a:off x="282280" y="53336"/>
            <a:ext cx="7886700" cy="554292"/>
          </a:xfrm>
        </p:spPr>
        <p:txBody>
          <a:bodyPr/>
          <a:lstStyle/>
          <a:p>
            <a:r>
              <a:rPr lang="en-US" dirty="0"/>
              <a:t>Butterfly Model</a:t>
            </a:r>
          </a:p>
        </p:txBody>
      </p:sp>
    </p:spTree>
    <p:extLst>
      <p:ext uri="{BB962C8B-B14F-4D97-AF65-F5344CB8AC3E}">
        <p14:creationId xmlns:p14="http://schemas.microsoft.com/office/powerpoint/2010/main" val="4217803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Box 359">
            <a:extLst>
              <a:ext uri="{FF2B5EF4-FFF2-40B4-BE49-F238E27FC236}">
                <a16:creationId xmlns:a16="http://schemas.microsoft.com/office/drawing/2014/main" id="{C84A78CB-CBC4-44A1-AC6A-9CFF49BF5DC1}"/>
              </a:ext>
            </a:extLst>
          </p:cNvPr>
          <p:cNvSpPr txBox="1"/>
          <p:nvPr/>
        </p:nvSpPr>
        <p:spPr>
          <a:xfrm>
            <a:off x="6078295" y="949488"/>
            <a:ext cx="2234266" cy="646331"/>
          </a:xfrm>
          <a:prstGeom prst="rect">
            <a:avLst/>
          </a:prstGeom>
          <a:noFill/>
        </p:spPr>
        <p:txBody>
          <a:bodyPr wrap="none" rtlCol="0" anchor="ctr">
            <a:spAutoFit/>
          </a:bodyPr>
          <a:lstStyle/>
          <a:p>
            <a:r>
              <a:rPr lang="en-US" sz="3600" b="1" cap="all" noProof="1">
                <a:solidFill>
                  <a:schemeClr val="accent6"/>
                </a:solidFill>
              </a:rPr>
              <a:t>trengths</a:t>
            </a:r>
          </a:p>
        </p:txBody>
      </p:sp>
      <p:sp>
        <p:nvSpPr>
          <p:cNvPr id="350" name="Title 349">
            <a:extLst>
              <a:ext uri="{FF2B5EF4-FFF2-40B4-BE49-F238E27FC236}">
                <a16:creationId xmlns:a16="http://schemas.microsoft.com/office/drawing/2014/main" id="{68B9CF65-1049-4F97-B226-D145425FD99C}"/>
              </a:ext>
            </a:extLst>
          </p:cNvPr>
          <p:cNvSpPr>
            <a:spLocks noGrp="1"/>
          </p:cNvSpPr>
          <p:nvPr>
            <p:ph type="title"/>
          </p:nvPr>
        </p:nvSpPr>
        <p:spPr/>
        <p:txBody>
          <a:bodyPr/>
          <a:lstStyle/>
          <a:p>
            <a:r>
              <a:rPr lang="en-US" dirty="0"/>
              <a:t>SWOT - Strengths</a:t>
            </a:r>
          </a:p>
        </p:txBody>
      </p:sp>
      <p:grpSp>
        <p:nvGrpSpPr>
          <p:cNvPr id="117" name="Group 116">
            <a:extLst>
              <a:ext uri="{FF2B5EF4-FFF2-40B4-BE49-F238E27FC236}">
                <a16:creationId xmlns:a16="http://schemas.microsoft.com/office/drawing/2014/main" id="{9818A642-3DC1-454A-932F-5001DB922B82}"/>
              </a:ext>
            </a:extLst>
          </p:cNvPr>
          <p:cNvGrpSpPr/>
          <p:nvPr/>
        </p:nvGrpSpPr>
        <p:grpSpPr>
          <a:xfrm>
            <a:off x="606117" y="657112"/>
            <a:ext cx="2934851" cy="4288622"/>
            <a:chOff x="5435599" y="19938999"/>
            <a:chExt cx="2089415" cy="3053208"/>
          </a:xfrm>
        </p:grpSpPr>
        <p:sp>
          <p:nvSpPr>
            <p:cNvPr id="118" name="Shape">
              <a:extLst>
                <a:ext uri="{FF2B5EF4-FFF2-40B4-BE49-F238E27FC236}">
                  <a16:creationId xmlns:a16="http://schemas.microsoft.com/office/drawing/2014/main" id="{6EAC49FD-0D37-4CB5-9348-2445C65B6BBB}"/>
                </a:ext>
              </a:extLst>
            </p:cNvPr>
            <p:cNvSpPr/>
            <p:nvPr/>
          </p:nvSpPr>
          <p:spPr>
            <a:xfrm>
              <a:off x="5435599" y="19938999"/>
              <a:ext cx="2087785" cy="3052447"/>
            </a:xfrm>
            <a:custGeom>
              <a:avLst/>
              <a:gdLst/>
              <a:ahLst/>
              <a:cxnLst>
                <a:cxn ang="0">
                  <a:pos x="wd2" y="hd2"/>
                </a:cxn>
                <a:cxn ang="5400000">
                  <a:pos x="wd2" y="hd2"/>
                </a:cxn>
                <a:cxn ang="10800000">
                  <a:pos x="wd2" y="hd2"/>
                </a:cxn>
                <a:cxn ang="16200000">
                  <a:pos x="wd2" y="hd2"/>
                </a:cxn>
              </a:cxnLst>
              <a:rect l="0" t="0" r="r" b="b"/>
              <a:pathLst>
                <a:path w="21566" h="21600" extrusionOk="0">
                  <a:moveTo>
                    <a:pt x="21460" y="4244"/>
                  </a:moveTo>
                  <a:lnTo>
                    <a:pt x="20986" y="3779"/>
                  </a:lnTo>
                  <a:cubicBezTo>
                    <a:pt x="20867" y="3661"/>
                    <a:pt x="20662" y="3596"/>
                    <a:pt x="20455" y="3607"/>
                  </a:cubicBezTo>
                  <a:lnTo>
                    <a:pt x="20329" y="3615"/>
                  </a:lnTo>
                  <a:lnTo>
                    <a:pt x="20104" y="3596"/>
                  </a:lnTo>
                  <a:cubicBezTo>
                    <a:pt x="19984" y="3514"/>
                    <a:pt x="19817" y="3471"/>
                    <a:pt x="19644" y="3480"/>
                  </a:cubicBezTo>
                  <a:lnTo>
                    <a:pt x="17230" y="3615"/>
                  </a:lnTo>
                  <a:cubicBezTo>
                    <a:pt x="17237" y="3606"/>
                    <a:pt x="17243" y="3595"/>
                    <a:pt x="17246" y="3584"/>
                  </a:cubicBezTo>
                  <a:cubicBezTo>
                    <a:pt x="17263" y="3534"/>
                    <a:pt x="17246" y="3482"/>
                    <a:pt x="17200" y="3442"/>
                  </a:cubicBezTo>
                  <a:cubicBezTo>
                    <a:pt x="17154" y="3402"/>
                    <a:pt x="17085" y="3379"/>
                    <a:pt x="17010" y="3379"/>
                  </a:cubicBezTo>
                  <a:lnTo>
                    <a:pt x="16843" y="3379"/>
                  </a:lnTo>
                  <a:cubicBezTo>
                    <a:pt x="16770" y="3379"/>
                    <a:pt x="16699" y="3369"/>
                    <a:pt x="16632" y="3350"/>
                  </a:cubicBezTo>
                  <a:lnTo>
                    <a:pt x="11930" y="2036"/>
                  </a:lnTo>
                  <a:cubicBezTo>
                    <a:pt x="11922" y="2012"/>
                    <a:pt x="11907" y="1989"/>
                    <a:pt x="11883" y="1968"/>
                  </a:cubicBezTo>
                  <a:cubicBezTo>
                    <a:pt x="11837" y="1928"/>
                    <a:pt x="11768" y="1905"/>
                    <a:pt x="11693" y="1905"/>
                  </a:cubicBezTo>
                  <a:lnTo>
                    <a:pt x="11526" y="1905"/>
                  </a:lnTo>
                  <a:cubicBezTo>
                    <a:pt x="11453" y="1905"/>
                    <a:pt x="11382" y="1895"/>
                    <a:pt x="11315" y="1876"/>
                  </a:cubicBezTo>
                  <a:lnTo>
                    <a:pt x="6906" y="644"/>
                  </a:lnTo>
                  <a:cubicBezTo>
                    <a:pt x="6944" y="590"/>
                    <a:pt x="6967" y="531"/>
                    <a:pt x="6967" y="467"/>
                  </a:cubicBezTo>
                  <a:cubicBezTo>
                    <a:pt x="6967" y="244"/>
                    <a:pt x="6702" y="61"/>
                    <a:pt x="6374" y="61"/>
                  </a:cubicBezTo>
                  <a:cubicBezTo>
                    <a:pt x="6283" y="61"/>
                    <a:pt x="6196" y="76"/>
                    <a:pt x="6119" y="102"/>
                  </a:cubicBezTo>
                  <a:cubicBezTo>
                    <a:pt x="6014" y="40"/>
                    <a:pt x="5879" y="0"/>
                    <a:pt x="5729" y="0"/>
                  </a:cubicBezTo>
                  <a:cubicBezTo>
                    <a:pt x="5402" y="0"/>
                    <a:pt x="5136" y="182"/>
                    <a:pt x="5136" y="406"/>
                  </a:cubicBezTo>
                  <a:cubicBezTo>
                    <a:pt x="5136" y="489"/>
                    <a:pt x="5173" y="566"/>
                    <a:pt x="5234" y="630"/>
                  </a:cubicBezTo>
                  <a:lnTo>
                    <a:pt x="5165" y="1107"/>
                  </a:lnTo>
                  <a:lnTo>
                    <a:pt x="1530" y="4710"/>
                  </a:lnTo>
                  <a:cubicBezTo>
                    <a:pt x="1068" y="4738"/>
                    <a:pt x="582" y="4769"/>
                    <a:pt x="308" y="4788"/>
                  </a:cubicBezTo>
                  <a:cubicBezTo>
                    <a:pt x="153" y="4798"/>
                    <a:pt x="30" y="4881"/>
                    <a:pt x="13" y="4987"/>
                  </a:cubicBezTo>
                  <a:cubicBezTo>
                    <a:pt x="5" y="5035"/>
                    <a:pt x="0" y="5095"/>
                    <a:pt x="0" y="5168"/>
                  </a:cubicBezTo>
                  <a:cubicBezTo>
                    <a:pt x="0" y="5459"/>
                    <a:pt x="0" y="6479"/>
                    <a:pt x="0" y="6479"/>
                  </a:cubicBezTo>
                  <a:cubicBezTo>
                    <a:pt x="0" y="6479"/>
                    <a:pt x="41" y="6862"/>
                    <a:pt x="356" y="6862"/>
                  </a:cubicBezTo>
                  <a:cubicBezTo>
                    <a:pt x="618" y="6862"/>
                    <a:pt x="2064" y="6804"/>
                    <a:pt x="2531" y="6784"/>
                  </a:cubicBezTo>
                  <a:cubicBezTo>
                    <a:pt x="2552" y="6791"/>
                    <a:pt x="2575" y="6797"/>
                    <a:pt x="2600" y="6797"/>
                  </a:cubicBezTo>
                  <a:lnTo>
                    <a:pt x="2919" y="6797"/>
                  </a:lnTo>
                  <a:cubicBezTo>
                    <a:pt x="3004" y="6797"/>
                    <a:pt x="3074" y="6749"/>
                    <a:pt x="3074" y="6691"/>
                  </a:cubicBezTo>
                  <a:lnTo>
                    <a:pt x="3074" y="5961"/>
                  </a:lnTo>
                  <a:cubicBezTo>
                    <a:pt x="3341" y="6124"/>
                    <a:pt x="3785" y="6067"/>
                    <a:pt x="3785" y="6067"/>
                  </a:cubicBezTo>
                  <a:cubicBezTo>
                    <a:pt x="3936" y="6507"/>
                    <a:pt x="4673" y="6451"/>
                    <a:pt x="4673" y="6451"/>
                  </a:cubicBezTo>
                  <a:lnTo>
                    <a:pt x="4673" y="6582"/>
                  </a:lnTo>
                  <a:lnTo>
                    <a:pt x="4697" y="6585"/>
                  </a:lnTo>
                  <a:lnTo>
                    <a:pt x="4697" y="17977"/>
                  </a:lnTo>
                  <a:cubicBezTo>
                    <a:pt x="4228" y="18027"/>
                    <a:pt x="3928" y="18102"/>
                    <a:pt x="3928" y="18187"/>
                  </a:cubicBezTo>
                  <a:lnTo>
                    <a:pt x="3928" y="19206"/>
                  </a:lnTo>
                  <a:cubicBezTo>
                    <a:pt x="3141" y="19286"/>
                    <a:pt x="2634" y="19411"/>
                    <a:pt x="2634" y="19551"/>
                  </a:cubicBezTo>
                  <a:lnTo>
                    <a:pt x="2634" y="19622"/>
                  </a:lnTo>
                  <a:cubicBezTo>
                    <a:pt x="1750" y="19751"/>
                    <a:pt x="1200" y="19928"/>
                    <a:pt x="1200" y="20125"/>
                  </a:cubicBezTo>
                  <a:lnTo>
                    <a:pt x="1200" y="20895"/>
                  </a:lnTo>
                  <a:cubicBezTo>
                    <a:pt x="1200" y="21285"/>
                    <a:pt x="3345" y="21600"/>
                    <a:pt x="5991" y="21600"/>
                  </a:cubicBezTo>
                  <a:cubicBezTo>
                    <a:pt x="8637" y="21600"/>
                    <a:pt x="10782" y="21284"/>
                    <a:pt x="10782" y="20895"/>
                  </a:cubicBezTo>
                  <a:lnTo>
                    <a:pt x="10782" y="20125"/>
                  </a:lnTo>
                  <a:cubicBezTo>
                    <a:pt x="10782" y="19928"/>
                    <a:pt x="10233" y="19750"/>
                    <a:pt x="9348" y="19622"/>
                  </a:cubicBezTo>
                  <a:lnTo>
                    <a:pt x="9348" y="19551"/>
                  </a:lnTo>
                  <a:cubicBezTo>
                    <a:pt x="9348" y="19411"/>
                    <a:pt x="8842" y="19286"/>
                    <a:pt x="8055" y="19206"/>
                  </a:cubicBezTo>
                  <a:lnTo>
                    <a:pt x="8055" y="18187"/>
                  </a:lnTo>
                  <a:cubicBezTo>
                    <a:pt x="8055" y="18097"/>
                    <a:pt x="7714" y="18017"/>
                    <a:pt x="7193" y="17968"/>
                  </a:cubicBezTo>
                  <a:lnTo>
                    <a:pt x="7193" y="6601"/>
                  </a:lnTo>
                  <a:cubicBezTo>
                    <a:pt x="7356" y="6605"/>
                    <a:pt x="7434" y="6535"/>
                    <a:pt x="7573" y="6224"/>
                  </a:cubicBezTo>
                  <a:cubicBezTo>
                    <a:pt x="7639" y="6076"/>
                    <a:pt x="7719" y="5875"/>
                    <a:pt x="7828" y="5599"/>
                  </a:cubicBezTo>
                  <a:cubicBezTo>
                    <a:pt x="7871" y="5490"/>
                    <a:pt x="7900" y="5395"/>
                    <a:pt x="7920" y="5310"/>
                  </a:cubicBezTo>
                  <a:lnTo>
                    <a:pt x="7997" y="5307"/>
                  </a:lnTo>
                  <a:cubicBezTo>
                    <a:pt x="8017" y="5323"/>
                    <a:pt x="8039" y="5339"/>
                    <a:pt x="8063" y="5353"/>
                  </a:cubicBezTo>
                  <a:cubicBezTo>
                    <a:pt x="8065" y="5355"/>
                    <a:pt x="8067" y="5359"/>
                    <a:pt x="8071" y="5362"/>
                  </a:cubicBezTo>
                  <a:cubicBezTo>
                    <a:pt x="8088" y="5376"/>
                    <a:pt x="8110" y="5383"/>
                    <a:pt x="8132" y="5389"/>
                  </a:cubicBezTo>
                  <a:cubicBezTo>
                    <a:pt x="8224" y="5428"/>
                    <a:pt x="8330" y="5450"/>
                    <a:pt x="8445" y="5450"/>
                  </a:cubicBezTo>
                  <a:cubicBezTo>
                    <a:pt x="8458" y="5450"/>
                    <a:pt x="8472" y="5450"/>
                    <a:pt x="8485" y="5449"/>
                  </a:cubicBezTo>
                  <a:lnTo>
                    <a:pt x="16002" y="5105"/>
                  </a:lnTo>
                  <a:lnTo>
                    <a:pt x="16007" y="5266"/>
                  </a:lnTo>
                  <a:cubicBezTo>
                    <a:pt x="16011" y="5380"/>
                    <a:pt x="16091" y="5487"/>
                    <a:pt x="16225" y="5554"/>
                  </a:cubicBezTo>
                  <a:lnTo>
                    <a:pt x="16438" y="5661"/>
                  </a:lnTo>
                  <a:cubicBezTo>
                    <a:pt x="16540" y="5712"/>
                    <a:pt x="16666" y="5737"/>
                    <a:pt x="16792" y="5731"/>
                  </a:cubicBezTo>
                  <a:lnTo>
                    <a:pt x="16818" y="5730"/>
                  </a:lnTo>
                  <a:lnTo>
                    <a:pt x="17485" y="9165"/>
                  </a:lnTo>
                  <a:lnTo>
                    <a:pt x="17209" y="9165"/>
                  </a:lnTo>
                  <a:cubicBezTo>
                    <a:pt x="17085" y="9165"/>
                    <a:pt x="16977" y="9214"/>
                    <a:pt x="16921" y="9284"/>
                  </a:cubicBezTo>
                  <a:lnTo>
                    <a:pt x="16838" y="9284"/>
                  </a:lnTo>
                  <a:cubicBezTo>
                    <a:pt x="16749" y="9284"/>
                    <a:pt x="16677" y="9334"/>
                    <a:pt x="16677" y="9395"/>
                  </a:cubicBezTo>
                  <a:lnTo>
                    <a:pt x="16677" y="9623"/>
                  </a:lnTo>
                  <a:cubicBezTo>
                    <a:pt x="16677" y="9684"/>
                    <a:pt x="16749" y="9734"/>
                    <a:pt x="16838" y="9734"/>
                  </a:cubicBezTo>
                  <a:lnTo>
                    <a:pt x="16893" y="9734"/>
                  </a:lnTo>
                  <a:cubicBezTo>
                    <a:pt x="16930" y="9830"/>
                    <a:pt x="17057" y="9902"/>
                    <a:pt x="17209" y="9902"/>
                  </a:cubicBezTo>
                  <a:lnTo>
                    <a:pt x="17424" y="9902"/>
                  </a:lnTo>
                  <a:cubicBezTo>
                    <a:pt x="17412" y="9960"/>
                    <a:pt x="17394" y="10019"/>
                    <a:pt x="17367" y="10076"/>
                  </a:cubicBezTo>
                  <a:lnTo>
                    <a:pt x="17226" y="10339"/>
                  </a:lnTo>
                  <a:cubicBezTo>
                    <a:pt x="17166" y="10442"/>
                    <a:pt x="17195" y="10564"/>
                    <a:pt x="17290" y="10648"/>
                  </a:cubicBezTo>
                  <a:cubicBezTo>
                    <a:pt x="17386" y="10732"/>
                    <a:pt x="17545" y="10777"/>
                    <a:pt x="17695" y="10764"/>
                  </a:cubicBezTo>
                  <a:cubicBezTo>
                    <a:pt x="17844" y="10752"/>
                    <a:pt x="17975" y="10684"/>
                    <a:pt x="18032" y="10593"/>
                  </a:cubicBezTo>
                  <a:cubicBezTo>
                    <a:pt x="18062" y="10548"/>
                    <a:pt x="18071" y="10498"/>
                    <a:pt x="18064" y="10451"/>
                  </a:cubicBezTo>
                  <a:lnTo>
                    <a:pt x="18050" y="10311"/>
                  </a:lnTo>
                  <a:cubicBezTo>
                    <a:pt x="18041" y="10403"/>
                    <a:pt x="18067" y="10503"/>
                    <a:pt x="17999" y="10582"/>
                  </a:cubicBezTo>
                  <a:cubicBezTo>
                    <a:pt x="17936" y="10661"/>
                    <a:pt x="17813" y="10711"/>
                    <a:pt x="17688" y="10714"/>
                  </a:cubicBezTo>
                  <a:cubicBezTo>
                    <a:pt x="17563" y="10718"/>
                    <a:pt x="17443" y="10673"/>
                    <a:pt x="17380" y="10605"/>
                  </a:cubicBezTo>
                  <a:cubicBezTo>
                    <a:pt x="17315" y="10535"/>
                    <a:pt x="17309" y="10448"/>
                    <a:pt x="17361" y="10379"/>
                  </a:cubicBezTo>
                  <a:lnTo>
                    <a:pt x="17537" y="10124"/>
                  </a:lnTo>
                  <a:cubicBezTo>
                    <a:pt x="17583" y="10054"/>
                    <a:pt x="17618" y="9979"/>
                    <a:pt x="17641" y="9904"/>
                  </a:cubicBezTo>
                  <a:lnTo>
                    <a:pt x="17920" y="9904"/>
                  </a:lnTo>
                  <a:cubicBezTo>
                    <a:pt x="18072" y="9904"/>
                    <a:pt x="18200" y="9832"/>
                    <a:pt x="18236" y="9736"/>
                  </a:cubicBezTo>
                  <a:lnTo>
                    <a:pt x="18291" y="9736"/>
                  </a:lnTo>
                  <a:cubicBezTo>
                    <a:pt x="18381" y="9736"/>
                    <a:pt x="18453" y="9686"/>
                    <a:pt x="18453" y="9625"/>
                  </a:cubicBezTo>
                  <a:lnTo>
                    <a:pt x="18453" y="9397"/>
                  </a:lnTo>
                  <a:cubicBezTo>
                    <a:pt x="18453" y="9336"/>
                    <a:pt x="18381" y="9286"/>
                    <a:pt x="18291" y="9286"/>
                  </a:cubicBezTo>
                  <a:lnTo>
                    <a:pt x="18209" y="9286"/>
                  </a:lnTo>
                  <a:cubicBezTo>
                    <a:pt x="18154" y="9215"/>
                    <a:pt x="18046" y="9167"/>
                    <a:pt x="17920" y="9167"/>
                  </a:cubicBezTo>
                  <a:lnTo>
                    <a:pt x="17689" y="9167"/>
                  </a:lnTo>
                  <a:lnTo>
                    <a:pt x="18647" y="5625"/>
                  </a:lnTo>
                  <a:cubicBezTo>
                    <a:pt x="18689" y="5614"/>
                    <a:pt x="18728" y="5600"/>
                    <a:pt x="18765" y="5582"/>
                  </a:cubicBezTo>
                  <a:lnTo>
                    <a:pt x="18958" y="5487"/>
                  </a:lnTo>
                  <a:cubicBezTo>
                    <a:pt x="19101" y="5416"/>
                    <a:pt x="19185" y="5302"/>
                    <a:pt x="19181" y="5181"/>
                  </a:cubicBezTo>
                  <a:lnTo>
                    <a:pt x="19174" y="4963"/>
                  </a:lnTo>
                  <a:lnTo>
                    <a:pt x="21015" y="4879"/>
                  </a:lnTo>
                  <a:cubicBezTo>
                    <a:pt x="21230" y="4869"/>
                    <a:pt x="21414" y="4784"/>
                    <a:pt x="21507" y="4651"/>
                  </a:cubicBezTo>
                  <a:cubicBezTo>
                    <a:pt x="21600" y="4517"/>
                    <a:pt x="21583" y="4365"/>
                    <a:pt x="21460" y="4244"/>
                  </a:cubicBezTo>
                  <a:close/>
                  <a:moveTo>
                    <a:pt x="18491" y="5647"/>
                  </a:moveTo>
                  <a:lnTo>
                    <a:pt x="17595" y="8964"/>
                  </a:lnTo>
                  <a:lnTo>
                    <a:pt x="16966" y="5726"/>
                  </a:lnTo>
                  <a:cubicBezTo>
                    <a:pt x="17090" y="5728"/>
                    <a:pt x="17207" y="5761"/>
                    <a:pt x="17306" y="5813"/>
                  </a:cubicBezTo>
                  <a:cubicBezTo>
                    <a:pt x="17377" y="5850"/>
                    <a:pt x="17460" y="5876"/>
                    <a:pt x="17559" y="5888"/>
                  </a:cubicBezTo>
                  <a:cubicBezTo>
                    <a:pt x="17786" y="5917"/>
                    <a:pt x="18034" y="5898"/>
                    <a:pt x="18133" y="5735"/>
                  </a:cubicBezTo>
                  <a:cubicBezTo>
                    <a:pt x="18135" y="5729"/>
                    <a:pt x="18148" y="5699"/>
                    <a:pt x="18162" y="5664"/>
                  </a:cubicBezTo>
                  <a:lnTo>
                    <a:pt x="18491" y="5647"/>
                  </a:lnTo>
                  <a:close/>
                  <a:moveTo>
                    <a:pt x="21209" y="4351"/>
                  </a:moveTo>
                  <a:lnTo>
                    <a:pt x="20753" y="4312"/>
                  </a:lnTo>
                  <a:cubicBezTo>
                    <a:pt x="20743" y="4244"/>
                    <a:pt x="20709" y="4176"/>
                    <a:pt x="20649" y="4117"/>
                  </a:cubicBezTo>
                  <a:lnTo>
                    <a:pt x="20507" y="3977"/>
                  </a:lnTo>
                  <a:lnTo>
                    <a:pt x="20687" y="3852"/>
                  </a:lnTo>
                  <a:cubicBezTo>
                    <a:pt x="20709" y="3863"/>
                    <a:pt x="20730" y="3878"/>
                    <a:pt x="20746" y="3894"/>
                  </a:cubicBezTo>
                  <a:lnTo>
                    <a:pt x="21209" y="4351"/>
                  </a:lnTo>
                  <a:close/>
                  <a:moveTo>
                    <a:pt x="20408" y="4232"/>
                  </a:moveTo>
                  <a:cubicBezTo>
                    <a:pt x="20469" y="4293"/>
                    <a:pt x="20478" y="4369"/>
                    <a:pt x="20431" y="4435"/>
                  </a:cubicBezTo>
                  <a:cubicBezTo>
                    <a:pt x="20384" y="4502"/>
                    <a:pt x="20292" y="4545"/>
                    <a:pt x="20184" y="4549"/>
                  </a:cubicBezTo>
                  <a:lnTo>
                    <a:pt x="19651" y="4573"/>
                  </a:lnTo>
                  <a:lnTo>
                    <a:pt x="20297" y="4122"/>
                  </a:lnTo>
                  <a:lnTo>
                    <a:pt x="20408" y="4232"/>
                  </a:lnTo>
                  <a:close/>
                  <a:moveTo>
                    <a:pt x="5105" y="13002"/>
                  </a:moveTo>
                  <a:lnTo>
                    <a:pt x="5665" y="13550"/>
                  </a:lnTo>
                  <a:lnTo>
                    <a:pt x="5665" y="14242"/>
                  </a:lnTo>
                  <a:lnTo>
                    <a:pt x="5105" y="14800"/>
                  </a:lnTo>
                  <a:lnTo>
                    <a:pt x="5105" y="13002"/>
                  </a:lnTo>
                  <a:close/>
                  <a:moveTo>
                    <a:pt x="5486" y="1271"/>
                  </a:moveTo>
                  <a:lnTo>
                    <a:pt x="5868" y="892"/>
                  </a:lnTo>
                  <a:lnTo>
                    <a:pt x="5894" y="1569"/>
                  </a:lnTo>
                  <a:lnTo>
                    <a:pt x="5480" y="1318"/>
                  </a:lnTo>
                  <a:lnTo>
                    <a:pt x="5486" y="1271"/>
                  </a:lnTo>
                  <a:close/>
                  <a:moveTo>
                    <a:pt x="5964" y="3389"/>
                  </a:moveTo>
                  <a:lnTo>
                    <a:pt x="5301" y="2829"/>
                  </a:lnTo>
                  <a:lnTo>
                    <a:pt x="5919" y="2205"/>
                  </a:lnTo>
                  <a:lnTo>
                    <a:pt x="5964" y="3389"/>
                  </a:lnTo>
                  <a:close/>
                  <a:moveTo>
                    <a:pt x="5432" y="4427"/>
                  </a:moveTo>
                  <a:lnTo>
                    <a:pt x="5987" y="4021"/>
                  </a:lnTo>
                  <a:lnTo>
                    <a:pt x="6003" y="4432"/>
                  </a:lnTo>
                  <a:cubicBezTo>
                    <a:pt x="5751" y="4423"/>
                    <a:pt x="5548" y="4425"/>
                    <a:pt x="5432" y="4427"/>
                  </a:cubicBezTo>
                  <a:close/>
                  <a:moveTo>
                    <a:pt x="6399" y="11155"/>
                  </a:moveTo>
                  <a:lnTo>
                    <a:pt x="6782" y="11811"/>
                  </a:lnTo>
                  <a:lnTo>
                    <a:pt x="6782" y="12826"/>
                  </a:lnTo>
                  <a:lnTo>
                    <a:pt x="6399" y="13453"/>
                  </a:lnTo>
                  <a:lnTo>
                    <a:pt x="6399" y="11155"/>
                  </a:lnTo>
                  <a:close/>
                  <a:moveTo>
                    <a:pt x="6399" y="10614"/>
                  </a:moveTo>
                  <a:lnTo>
                    <a:pt x="6399" y="10569"/>
                  </a:lnTo>
                  <a:lnTo>
                    <a:pt x="6782" y="10100"/>
                  </a:lnTo>
                  <a:lnTo>
                    <a:pt x="6782" y="11268"/>
                  </a:lnTo>
                  <a:lnTo>
                    <a:pt x="6399" y="10614"/>
                  </a:lnTo>
                  <a:close/>
                  <a:moveTo>
                    <a:pt x="6781" y="9690"/>
                  </a:moveTo>
                  <a:lnTo>
                    <a:pt x="6398" y="10158"/>
                  </a:lnTo>
                  <a:lnTo>
                    <a:pt x="6398" y="8899"/>
                  </a:lnTo>
                  <a:lnTo>
                    <a:pt x="6781" y="9563"/>
                  </a:lnTo>
                  <a:lnTo>
                    <a:pt x="6781" y="9690"/>
                  </a:lnTo>
                  <a:close/>
                  <a:moveTo>
                    <a:pt x="5665" y="13200"/>
                  </a:moveTo>
                  <a:lnTo>
                    <a:pt x="5194" y="12739"/>
                  </a:lnTo>
                  <a:lnTo>
                    <a:pt x="5194" y="11849"/>
                  </a:lnTo>
                  <a:lnTo>
                    <a:pt x="5665" y="11419"/>
                  </a:lnTo>
                  <a:lnTo>
                    <a:pt x="5665" y="13200"/>
                  </a:lnTo>
                  <a:close/>
                  <a:moveTo>
                    <a:pt x="6399" y="13976"/>
                  </a:moveTo>
                  <a:lnTo>
                    <a:pt x="6782" y="13348"/>
                  </a:lnTo>
                  <a:lnTo>
                    <a:pt x="6782" y="14663"/>
                  </a:lnTo>
                  <a:lnTo>
                    <a:pt x="6399" y="14036"/>
                  </a:lnTo>
                  <a:lnTo>
                    <a:pt x="6399" y="13976"/>
                  </a:lnTo>
                  <a:close/>
                  <a:moveTo>
                    <a:pt x="6781" y="9015"/>
                  </a:moveTo>
                  <a:lnTo>
                    <a:pt x="6398" y="8351"/>
                  </a:lnTo>
                  <a:lnTo>
                    <a:pt x="6398" y="8283"/>
                  </a:lnTo>
                  <a:lnTo>
                    <a:pt x="6781" y="7628"/>
                  </a:lnTo>
                  <a:lnTo>
                    <a:pt x="6781" y="9015"/>
                  </a:lnTo>
                  <a:close/>
                  <a:moveTo>
                    <a:pt x="5665" y="9957"/>
                  </a:moveTo>
                  <a:lnTo>
                    <a:pt x="5217" y="9440"/>
                  </a:lnTo>
                  <a:lnTo>
                    <a:pt x="5665" y="8937"/>
                  </a:lnTo>
                  <a:lnTo>
                    <a:pt x="5665" y="9957"/>
                  </a:lnTo>
                  <a:close/>
                  <a:moveTo>
                    <a:pt x="5665" y="10352"/>
                  </a:moveTo>
                  <a:lnTo>
                    <a:pt x="5665" y="11084"/>
                  </a:lnTo>
                  <a:lnTo>
                    <a:pt x="5105" y="11595"/>
                  </a:lnTo>
                  <a:lnTo>
                    <a:pt x="5105" y="9703"/>
                  </a:lnTo>
                  <a:lnTo>
                    <a:pt x="5665" y="10352"/>
                  </a:lnTo>
                  <a:close/>
                  <a:moveTo>
                    <a:pt x="5665" y="14597"/>
                  </a:moveTo>
                  <a:lnTo>
                    <a:pt x="5665" y="15594"/>
                  </a:lnTo>
                  <a:lnTo>
                    <a:pt x="5219" y="15041"/>
                  </a:lnTo>
                  <a:lnTo>
                    <a:pt x="5665" y="14597"/>
                  </a:lnTo>
                  <a:close/>
                  <a:moveTo>
                    <a:pt x="6399" y="14558"/>
                  </a:moveTo>
                  <a:lnTo>
                    <a:pt x="6782" y="15185"/>
                  </a:lnTo>
                  <a:lnTo>
                    <a:pt x="6782" y="15312"/>
                  </a:lnTo>
                  <a:lnTo>
                    <a:pt x="6399" y="15817"/>
                  </a:lnTo>
                  <a:lnTo>
                    <a:pt x="6399" y="14558"/>
                  </a:lnTo>
                  <a:close/>
                  <a:moveTo>
                    <a:pt x="6781" y="7085"/>
                  </a:moveTo>
                  <a:lnTo>
                    <a:pt x="6398" y="7740"/>
                  </a:lnTo>
                  <a:lnTo>
                    <a:pt x="6398" y="6617"/>
                  </a:lnTo>
                  <a:cubicBezTo>
                    <a:pt x="6533" y="6613"/>
                    <a:pt x="6664" y="6609"/>
                    <a:pt x="6781" y="6605"/>
                  </a:cubicBezTo>
                  <a:lnTo>
                    <a:pt x="6781" y="7085"/>
                  </a:lnTo>
                  <a:close/>
                  <a:moveTo>
                    <a:pt x="13352" y="4862"/>
                  </a:moveTo>
                  <a:lnTo>
                    <a:pt x="13145" y="4719"/>
                  </a:lnTo>
                  <a:lnTo>
                    <a:pt x="14083" y="4166"/>
                  </a:lnTo>
                  <a:lnTo>
                    <a:pt x="14352" y="4151"/>
                  </a:lnTo>
                  <a:lnTo>
                    <a:pt x="14499" y="4259"/>
                  </a:lnTo>
                  <a:lnTo>
                    <a:pt x="13478" y="4856"/>
                  </a:lnTo>
                  <a:lnTo>
                    <a:pt x="13352" y="4862"/>
                  </a:lnTo>
                  <a:close/>
                  <a:moveTo>
                    <a:pt x="10605" y="4987"/>
                  </a:moveTo>
                  <a:lnTo>
                    <a:pt x="10439" y="4868"/>
                  </a:lnTo>
                  <a:lnTo>
                    <a:pt x="11333" y="4321"/>
                  </a:lnTo>
                  <a:lnTo>
                    <a:pt x="11509" y="4311"/>
                  </a:lnTo>
                  <a:lnTo>
                    <a:pt x="11705" y="4446"/>
                  </a:lnTo>
                  <a:lnTo>
                    <a:pt x="10831" y="4977"/>
                  </a:lnTo>
                  <a:lnTo>
                    <a:pt x="10605" y="4987"/>
                  </a:lnTo>
                  <a:close/>
                  <a:moveTo>
                    <a:pt x="10222" y="5005"/>
                  </a:moveTo>
                  <a:lnTo>
                    <a:pt x="10214" y="5005"/>
                  </a:lnTo>
                  <a:lnTo>
                    <a:pt x="10218" y="5002"/>
                  </a:lnTo>
                  <a:lnTo>
                    <a:pt x="10222" y="5005"/>
                  </a:lnTo>
                  <a:close/>
                  <a:moveTo>
                    <a:pt x="10234" y="4723"/>
                  </a:moveTo>
                  <a:lnTo>
                    <a:pt x="9791" y="4406"/>
                  </a:lnTo>
                  <a:lnTo>
                    <a:pt x="10847" y="4347"/>
                  </a:lnTo>
                  <a:lnTo>
                    <a:pt x="10234" y="4723"/>
                  </a:lnTo>
                  <a:close/>
                  <a:moveTo>
                    <a:pt x="12471" y="4257"/>
                  </a:moveTo>
                  <a:lnTo>
                    <a:pt x="13584" y="4195"/>
                  </a:lnTo>
                  <a:lnTo>
                    <a:pt x="12936" y="4577"/>
                  </a:lnTo>
                  <a:lnTo>
                    <a:pt x="12471" y="4257"/>
                  </a:lnTo>
                  <a:close/>
                  <a:moveTo>
                    <a:pt x="12712" y="4708"/>
                  </a:moveTo>
                  <a:lnTo>
                    <a:pt x="12594" y="4777"/>
                  </a:lnTo>
                  <a:lnTo>
                    <a:pt x="12128" y="4456"/>
                  </a:lnTo>
                  <a:lnTo>
                    <a:pt x="12242" y="4386"/>
                  </a:lnTo>
                  <a:lnTo>
                    <a:pt x="12712" y="4708"/>
                  </a:lnTo>
                  <a:close/>
                  <a:moveTo>
                    <a:pt x="11922" y="4312"/>
                  </a:moveTo>
                  <a:lnTo>
                    <a:pt x="11890" y="4289"/>
                  </a:lnTo>
                  <a:lnTo>
                    <a:pt x="11967" y="4285"/>
                  </a:lnTo>
                  <a:lnTo>
                    <a:pt x="11922" y="4312"/>
                  </a:lnTo>
                  <a:close/>
                  <a:moveTo>
                    <a:pt x="11909" y="4589"/>
                  </a:moveTo>
                  <a:lnTo>
                    <a:pt x="12367" y="4906"/>
                  </a:lnTo>
                  <a:lnTo>
                    <a:pt x="11307" y="4954"/>
                  </a:lnTo>
                  <a:lnTo>
                    <a:pt x="11909" y="4589"/>
                  </a:lnTo>
                  <a:close/>
                  <a:moveTo>
                    <a:pt x="12921" y="4850"/>
                  </a:moveTo>
                  <a:lnTo>
                    <a:pt x="12963" y="4879"/>
                  </a:lnTo>
                  <a:lnTo>
                    <a:pt x="12864" y="4883"/>
                  </a:lnTo>
                  <a:lnTo>
                    <a:pt x="12921" y="4850"/>
                  </a:lnTo>
                  <a:close/>
                  <a:moveTo>
                    <a:pt x="15052" y="4200"/>
                  </a:moveTo>
                  <a:lnTo>
                    <a:pt x="15613" y="4608"/>
                  </a:lnTo>
                  <a:lnTo>
                    <a:pt x="15489" y="4689"/>
                  </a:lnTo>
                  <a:lnTo>
                    <a:pt x="14924" y="4276"/>
                  </a:lnTo>
                  <a:lnTo>
                    <a:pt x="15052" y="4200"/>
                  </a:lnTo>
                  <a:close/>
                  <a:moveTo>
                    <a:pt x="15315" y="4097"/>
                  </a:moveTo>
                  <a:lnTo>
                    <a:pt x="16499" y="4031"/>
                  </a:lnTo>
                  <a:lnTo>
                    <a:pt x="15824" y="4470"/>
                  </a:lnTo>
                  <a:lnTo>
                    <a:pt x="15315" y="4097"/>
                  </a:lnTo>
                  <a:close/>
                  <a:moveTo>
                    <a:pt x="16968" y="4005"/>
                  </a:moveTo>
                  <a:lnTo>
                    <a:pt x="17168" y="3993"/>
                  </a:lnTo>
                  <a:lnTo>
                    <a:pt x="17340" y="4127"/>
                  </a:lnTo>
                  <a:lnTo>
                    <a:pt x="16724" y="4162"/>
                  </a:lnTo>
                  <a:lnTo>
                    <a:pt x="16968" y="4005"/>
                  </a:lnTo>
                  <a:close/>
                  <a:moveTo>
                    <a:pt x="17828" y="4100"/>
                  </a:moveTo>
                  <a:lnTo>
                    <a:pt x="17897" y="4056"/>
                  </a:lnTo>
                  <a:lnTo>
                    <a:pt x="17945" y="4094"/>
                  </a:lnTo>
                  <a:lnTo>
                    <a:pt x="17828" y="4100"/>
                  </a:lnTo>
                  <a:close/>
                  <a:moveTo>
                    <a:pt x="17562" y="3996"/>
                  </a:moveTo>
                  <a:lnTo>
                    <a:pt x="17533" y="3973"/>
                  </a:lnTo>
                  <a:lnTo>
                    <a:pt x="17603" y="3969"/>
                  </a:lnTo>
                  <a:lnTo>
                    <a:pt x="17562" y="3996"/>
                  </a:lnTo>
                  <a:close/>
                  <a:moveTo>
                    <a:pt x="18907" y="4112"/>
                  </a:moveTo>
                  <a:cubicBezTo>
                    <a:pt x="18812" y="4072"/>
                    <a:pt x="18699" y="4050"/>
                    <a:pt x="18579" y="4057"/>
                  </a:cubicBezTo>
                  <a:lnTo>
                    <a:pt x="18309" y="4072"/>
                  </a:lnTo>
                  <a:lnTo>
                    <a:pt x="18138" y="3939"/>
                  </a:lnTo>
                  <a:lnTo>
                    <a:pt x="19245" y="3877"/>
                  </a:lnTo>
                  <a:lnTo>
                    <a:pt x="18907" y="4112"/>
                  </a:lnTo>
                  <a:close/>
                  <a:moveTo>
                    <a:pt x="9356" y="4431"/>
                  </a:moveTo>
                  <a:lnTo>
                    <a:pt x="9267" y="4486"/>
                  </a:lnTo>
                  <a:lnTo>
                    <a:pt x="9203" y="4440"/>
                  </a:lnTo>
                  <a:lnTo>
                    <a:pt x="9356" y="4431"/>
                  </a:lnTo>
                  <a:close/>
                  <a:moveTo>
                    <a:pt x="9592" y="4556"/>
                  </a:moveTo>
                  <a:lnTo>
                    <a:pt x="10015" y="4857"/>
                  </a:lnTo>
                  <a:lnTo>
                    <a:pt x="9889" y="4934"/>
                  </a:lnTo>
                  <a:lnTo>
                    <a:pt x="9469" y="4632"/>
                  </a:lnTo>
                  <a:lnTo>
                    <a:pt x="9592" y="4556"/>
                  </a:lnTo>
                  <a:close/>
                  <a:moveTo>
                    <a:pt x="9620" y="5032"/>
                  </a:moveTo>
                  <a:lnTo>
                    <a:pt x="8761" y="5071"/>
                  </a:lnTo>
                  <a:lnTo>
                    <a:pt x="9251" y="4768"/>
                  </a:lnTo>
                  <a:lnTo>
                    <a:pt x="9620" y="5032"/>
                  </a:lnTo>
                  <a:close/>
                  <a:moveTo>
                    <a:pt x="13969" y="4833"/>
                  </a:moveTo>
                  <a:lnTo>
                    <a:pt x="14700" y="4406"/>
                  </a:lnTo>
                  <a:lnTo>
                    <a:pt x="15207" y="4777"/>
                  </a:lnTo>
                  <a:lnTo>
                    <a:pt x="13969" y="4833"/>
                  </a:lnTo>
                  <a:close/>
                  <a:moveTo>
                    <a:pt x="19163" y="4596"/>
                  </a:moveTo>
                  <a:lnTo>
                    <a:pt x="19157" y="4413"/>
                  </a:lnTo>
                  <a:cubicBezTo>
                    <a:pt x="19156" y="4359"/>
                    <a:pt x="19136" y="4308"/>
                    <a:pt x="19104" y="4262"/>
                  </a:cubicBezTo>
                  <a:lnTo>
                    <a:pt x="19693" y="3852"/>
                  </a:lnTo>
                  <a:lnTo>
                    <a:pt x="20005" y="3835"/>
                  </a:lnTo>
                  <a:lnTo>
                    <a:pt x="20127" y="3955"/>
                  </a:lnTo>
                  <a:lnTo>
                    <a:pt x="19210" y="4594"/>
                  </a:lnTo>
                  <a:lnTo>
                    <a:pt x="19163" y="4596"/>
                  </a:lnTo>
                  <a:close/>
                  <a:moveTo>
                    <a:pt x="7829" y="4748"/>
                  </a:moveTo>
                  <a:cubicBezTo>
                    <a:pt x="7757" y="4677"/>
                    <a:pt x="7677" y="4664"/>
                    <a:pt x="7677" y="4664"/>
                  </a:cubicBezTo>
                  <a:cubicBezTo>
                    <a:pt x="7648" y="4656"/>
                    <a:pt x="7621" y="4648"/>
                    <a:pt x="7592" y="4640"/>
                  </a:cubicBezTo>
                  <a:lnTo>
                    <a:pt x="7882" y="4402"/>
                  </a:lnTo>
                  <a:cubicBezTo>
                    <a:pt x="7932" y="4360"/>
                    <a:pt x="8006" y="4334"/>
                    <a:pt x="8084" y="4330"/>
                  </a:cubicBezTo>
                  <a:lnTo>
                    <a:pt x="8544" y="4304"/>
                  </a:lnTo>
                  <a:lnTo>
                    <a:pt x="7829" y="4748"/>
                  </a:lnTo>
                  <a:close/>
                  <a:moveTo>
                    <a:pt x="6348" y="4450"/>
                  </a:moveTo>
                  <a:lnTo>
                    <a:pt x="6326" y="3882"/>
                  </a:lnTo>
                  <a:lnTo>
                    <a:pt x="6891" y="3977"/>
                  </a:lnTo>
                  <a:lnTo>
                    <a:pt x="6963" y="4514"/>
                  </a:lnTo>
                  <a:cubicBezTo>
                    <a:pt x="6754" y="4484"/>
                    <a:pt x="6544" y="4464"/>
                    <a:pt x="6348" y="4450"/>
                  </a:cubicBezTo>
                  <a:close/>
                  <a:moveTo>
                    <a:pt x="6317" y="3639"/>
                  </a:moveTo>
                  <a:lnTo>
                    <a:pt x="6210" y="857"/>
                  </a:lnTo>
                  <a:cubicBezTo>
                    <a:pt x="6263" y="867"/>
                    <a:pt x="6317" y="874"/>
                    <a:pt x="6373" y="874"/>
                  </a:cubicBezTo>
                  <a:cubicBezTo>
                    <a:pt x="6407" y="874"/>
                    <a:pt x="6441" y="872"/>
                    <a:pt x="6474" y="867"/>
                  </a:cubicBezTo>
                  <a:lnTo>
                    <a:pt x="6860" y="3729"/>
                  </a:lnTo>
                  <a:lnTo>
                    <a:pt x="6317" y="3639"/>
                  </a:lnTo>
                  <a:close/>
                  <a:moveTo>
                    <a:pt x="5646" y="808"/>
                  </a:moveTo>
                  <a:cubicBezTo>
                    <a:pt x="5673" y="811"/>
                    <a:pt x="5700" y="813"/>
                    <a:pt x="5728" y="813"/>
                  </a:cubicBezTo>
                  <a:cubicBezTo>
                    <a:pt x="5743" y="813"/>
                    <a:pt x="5758" y="811"/>
                    <a:pt x="5772" y="811"/>
                  </a:cubicBezTo>
                  <a:lnTo>
                    <a:pt x="5516" y="1065"/>
                  </a:lnTo>
                  <a:lnTo>
                    <a:pt x="5539" y="916"/>
                  </a:lnTo>
                  <a:lnTo>
                    <a:pt x="5646" y="808"/>
                  </a:lnTo>
                  <a:close/>
                  <a:moveTo>
                    <a:pt x="5848" y="1856"/>
                  </a:moveTo>
                  <a:lnTo>
                    <a:pt x="5324" y="2385"/>
                  </a:lnTo>
                  <a:lnTo>
                    <a:pt x="5436" y="1607"/>
                  </a:lnTo>
                  <a:lnTo>
                    <a:pt x="5848" y="1856"/>
                  </a:lnTo>
                  <a:close/>
                  <a:moveTo>
                    <a:pt x="5216" y="3132"/>
                  </a:moveTo>
                  <a:lnTo>
                    <a:pt x="5920" y="3726"/>
                  </a:lnTo>
                  <a:lnTo>
                    <a:pt x="5237" y="4226"/>
                  </a:lnTo>
                  <a:cubicBezTo>
                    <a:pt x="5200" y="4174"/>
                    <a:pt x="5149" y="4120"/>
                    <a:pt x="5078" y="4073"/>
                  </a:cubicBezTo>
                  <a:lnTo>
                    <a:pt x="5216" y="3132"/>
                  </a:lnTo>
                  <a:close/>
                  <a:moveTo>
                    <a:pt x="5665" y="8549"/>
                  </a:moveTo>
                  <a:lnTo>
                    <a:pt x="5105" y="9179"/>
                  </a:lnTo>
                  <a:lnTo>
                    <a:pt x="5105" y="7367"/>
                  </a:lnTo>
                  <a:lnTo>
                    <a:pt x="5665" y="7851"/>
                  </a:lnTo>
                  <a:lnTo>
                    <a:pt x="5665" y="8549"/>
                  </a:lnTo>
                  <a:close/>
                  <a:moveTo>
                    <a:pt x="5105" y="15315"/>
                  </a:moveTo>
                  <a:lnTo>
                    <a:pt x="5665" y="16010"/>
                  </a:lnTo>
                  <a:lnTo>
                    <a:pt x="5665" y="16518"/>
                  </a:lnTo>
                  <a:lnTo>
                    <a:pt x="5105" y="17107"/>
                  </a:lnTo>
                  <a:lnTo>
                    <a:pt x="5105" y="15315"/>
                  </a:lnTo>
                  <a:close/>
                  <a:moveTo>
                    <a:pt x="6399" y="16255"/>
                  </a:moveTo>
                  <a:lnTo>
                    <a:pt x="6782" y="15750"/>
                  </a:lnTo>
                  <a:lnTo>
                    <a:pt x="6782" y="16938"/>
                  </a:lnTo>
                  <a:lnTo>
                    <a:pt x="6399" y="16302"/>
                  </a:lnTo>
                  <a:lnTo>
                    <a:pt x="6399" y="16255"/>
                  </a:lnTo>
                  <a:close/>
                  <a:moveTo>
                    <a:pt x="8219" y="4918"/>
                  </a:moveTo>
                  <a:lnTo>
                    <a:pt x="8692" y="4529"/>
                  </a:lnTo>
                  <a:cubicBezTo>
                    <a:pt x="8729" y="4499"/>
                    <a:pt x="8778" y="4477"/>
                    <a:pt x="8832" y="4466"/>
                  </a:cubicBezTo>
                  <a:lnTo>
                    <a:pt x="9048" y="4622"/>
                  </a:lnTo>
                  <a:lnTo>
                    <a:pt x="8287" y="5094"/>
                  </a:lnTo>
                  <a:lnTo>
                    <a:pt x="8161" y="5099"/>
                  </a:lnTo>
                  <a:cubicBezTo>
                    <a:pt x="8136" y="5035"/>
                    <a:pt x="8155" y="4970"/>
                    <a:pt x="8219" y="4918"/>
                  </a:cubicBezTo>
                  <a:close/>
                  <a:moveTo>
                    <a:pt x="11259" y="1970"/>
                  </a:moveTo>
                  <a:cubicBezTo>
                    <a:pt x="11344" y="1994"/>
                    <a:pt x="11434" y="2006"/>
                    <a:pt x="11526" y="2006"/>
                  </a:cubicBezTo>
                  <a:lnTo>
                    <a:pt x="11693" y="2006"/>
                  </a:lnTo>
                  <a:cubicBezTo>
                    <a:pt x="11723" y="2006"/>
                    <a:pt x="11750" y="2015"/>
                    <a:pt x="11769" y="2031"/>
                  </a:cubicBezTo>
                  <a:cubicBezTo>
                    <a:pt x="11787" y="2047"/>
                    <a:pt x="11794" y="2067"/>
                    <a:pt x="11787" y="2087"/>
                  </a:cubicBezTo>
                  <a:cubicBezTo>
                    <a:pt x="11781" y="2107"/>
                    <a:pt x="11762" y="2123"/>
                    <a:pt x="11736" y="2131"/>
                  </a:cubicBezTo>
                  <a:cubicBezTo>
                    <a:pt x="11710" y="2140"/>
                    <a:pt x="11680" y="2140"/>
                    <a:pt x="11653" y="2132"/>
                  </a:cubicBezTo>
                  <a:lnTo>
                    <a:pt x="11568" y="2106"/>
                  </a:lnTo>
                  <a:lnTo>
                    <a:pt x="11508" y="2197"/>
                  </a:lnTo>
                  <a:lnTo>
                    <a:pt x="11593" y="2223"/>
                  </a:lnTo>
                  <a:cubicBezTo>
                    <a:pt x="11625" y="2233"/>
                    <a:pt x="11659" y="2238"/>
                    <a:pt x="11693" y="2238"/>
                  </a:cubicBezTo>
                  <a:cubicBezTo>
                    <a:pt x="11729" y="2238"/>
                    <a:pt x="11766" y="2232"/>
                    <a:pt x="11800" y="2221"/>
                  </a:cubicBezTo>
                  <a:cubicBezTo>
                    <a:pt x="11851" y="2204"/>
                    <a:pt x="11891" y="2175"/>
                    <a:pt x="11913" y="2140"/>
                  </a:cubicBezTo>
                  <a:lnTo>
                    <a:pt x="16576" y="3443"/>
                  </a:lnTo>
                  <a:cubicBezTo>
                    <a:pt x="16661" y="3467"/>
                    <a:pt x="16750" y="3479"/>
                    <a:pt x="16843" y="3479"/>
                  </a:cubicBezTo>
                  <a:lnTo>
                    <a:pt x="17010" y="3479"/>
                  </a:lnTo>
                  <a:cubicBezTo>
                    <a:pt x="17040" y="3479"/>
                    <a:pt x="17067" y="3488"/>
                    <a:pt x="17086" y="3504"/>
                  </a:cubicBezTo>
                  <a:cubicBezTo>
                    <a:pt x="17104" y="3520"/>
                    <a:pt x="17111" y="3540"/>
                    <a:pt x="17104" y="3560"/>
                  </a:cubicBezTo>
                  <a:cubicBezTo>
                    <a:pt x="17098" y="3579"/>
                    <a:pt x="17079" y="3596"/>
                    <a:pt x="17053" y="3604"/>
                  </a:cubicBezTo>
                  <a:cubicBezTo>
                    <a:pt x="17027" y="3613"/>
                    <a:pt x="16997" y="3613"/>
                    <a:pt x="16970" y="3605"/>
                  </a:cubicBezTo>
                  <a:lnTo>
                    <a:pt x="16885" y="3579"/>
                  </a:lnTo>
                  <a:lnTo>
                    <a:pt x="16848" y="3635"/>
                  </a:lnTo>
                  <a:lnTo>
                    <a:pt x="8061" y="4128"/>
                  </a:lnTo>
                  <a:cubicBezTo>
                    <a:pt x="8061" y="4128"/>
                    <a:pt x="8061" y="4128"/>
                    <a:pt x="8061" y="4128"/>
                  </a:cubicBezTo>
                  <a:cubicBezTo>
                    <a:pt x="7905" y="4137"/>
                    <a:pt x="7758" y="4189"/>
                    <a:pt x="7657" y="4271"/>
                  </a:cubicBezTo>
                  <a:lnTo>
                    <a:pt x="7315" y="4552"/>
                  </a:lnTo>
                  <a:lnTo>
                    <a:pt x="6802" y="746"/>
                  </a:lnTo>
                  <a:cubicBezTo>
                    <a:pt x="6809" y="741"/>
                    <a:pt x="6815" y="735"/>
                    <a:pt x="6822" y="730"/>
                  </a:cubicBezTo>
                  <a:lnTo>
                    <a:pt x="11259" y="1970"/>
                  </a:lnTo>
                  <a:close/>
                  <a:moveTo>
                    <a:pt x="5135" y="1315"/>
                  </a:moveTo>
                  <a:lnTo>
                    <a:pt x="5112" y="1464"/>
                  </a:lnTo>
                  <a:lnTo>
                    <a:pt x="1856" y="4692"/>
                  </a:lnTo>
                  <a:cubicBezTo>
                    <a:pt x="1812" y="4695"/>
                    <a:pt x="1766" y="4697"/>
                    <a:pt x="1720" y="4700"/>
                  </a:cubicBezTo>
                  <a:lnTo>
                    <a:pt x="5135" y="1315"/>
                  </a:lnTo>
                  <a:close/>
                  <a:moveTo>
                    <a:pt x="3730" y="4533"/>
                  </a:moveTo>
                  <a:cubicBezTo>
                    <a:pt x="3362" y="4515"/>
                    <a:pt x="3143" y="4584"/>
                    <a:pt x="3011" y="4678"/>
                  </a:cubicBezTo>
                  <a:cubicBezTo>
                    <a:pt x="2985" y="4664"/>
                    <a:pt x="2954" y="4654"/>
                    <a:pt x="2919" y="4654"/>
                  </a:cubicBezTo>
                  <a:lnTo>
                    <a:pt x="2600" y="4654"/>
                  </a:lnTo>
                  <a:cubicBezTo>
                    <a:pt x="2598" y="4654"/>
                    <a:pt x="2596" y="4655"/>
                    <a:pt x="2594" y="4655"/>
                  </a:cubicBezTo>
                  <a:cubicBezTo>
                    <a:pt x="2482" y="4658"/>
                    <a:pt x="2284" y="4668"/>
                    <a:pt x="2047" y="4681"/>
                  </a:cubicBezTo>
                  <a:lnTo>
                    <a:pt x="5084" y="1671"/>
                  </a:lnTo>
                  <a:lnTo>
                    <a:pt x="4753" y="3945"/>
                  </a:lnTo>
                  <a:cubicBezTo>
                    <a:pt x="4681" y="3932"/>
                    <a:pt x="4599" y="3925"/>
                    <a:pt x="4508" y="3925"/>
                  </a:cubicBezTo>
                  <a:cubicBezTo>
                    <a:pt x="3756" y="3925"/>
                    <a:pt x="3730" y="4533"/>
                    <a:pt x="3730" y="4533"/>
                  </a:cubicBezTo>
                  <a:close/>
                  <a:moveTo>
                    <a:pt x="5328" y="6657"/>
                  </a:moveTo>
                  <a:cubicBezTo>
                    <a:pt x="5328" y="6657"/>
                    <a:pt x="5465" y="6652"/>
                    <a:pt x="5665" y="6644"/>
                  </a:cubicBezTo>
                  <a:lnTo>
                    <a:pt x="5665" y="7527"/>
                  </a:lnTo>
                  <a:lnTo>
                    <a:pt x="5162" y="7092"/>
                  </a:lnTo>
                  <a:cubicBezTo>
                    <a:pt x="5146" y="7079"/>
                    <a:pt x="5127" y="7070"/>
                    <a:pt x="5105" y="7064"/>
                  </a:cubicBezTo>
                  <a:lnTo>
                    <a:pt x="5105" y="6631"/>
                  </a:lnTo>
                  <a:lnTo>
                    <a:pt x="5328" y="6657"/>
                  </a:lnTo>
                  <a:close/>
                  <a:moveTo>
                    <a:pt x="5105" y="17477"/>
                  </a:moveTo>
                  <a:lnTo>
                    <a:pt x="5665" y="16887"/>
                  </a:lnTo>
                  <a:lnTo>
                    <a:pt x="5665" y="17922"/>
                  </a:lnTo>
                  <a:cubicBezTo>
                    <a:pt x="5467" y="17926"/>
                    <a:pt x="5279" y="17933"/>
                    <a:pt x="5105" y="17944"/>
                  </a:cubicBezTo>
                  <a:lnTo>
                    <a:pt x="5105" y="17477"/>
                  </a:lnTo>
                  <a:close/>
                  <a:moveTo>
                    <a:pt x="6399" y="17923"/>
                  </a:moveTo>
                  <a:lnTo>
                    <a:pt x="6399" y="16831"/>
                  </a:lnTo>
                  <a:lnTo>
                    <a:pt x="6782" y="17467"/>
                  </a:lnTo>
                  <a:lnTo>
                    <a:pt x="6782" y="17939"/>
                  </a:lnTo>
                  <a:cubicBezTo>
                    <a:pt x="6659" y="17932"/>
                    <a:pt x="6532" y="17927"/>
                    <a:pt x="6399" y="17923"/>
                  </a:cubicBezTo>
                  <a:close/>
                  <a:moveTo>
                    <a:pt x="20995" y="4677"/>
                  </a:moveTo>
                  <a:lnTo>
                    <a:pt x="20447" y="4702"/>
                  </a:lnTo>
                  <a:cubicBezTo>
                    <a:pt x="20553" y="4662"/>
                    <a:pt x="20641" y="4601"/>
                    <a:pt x="20696" y="4522"/>
                  </a:cubicBezTo>
                  <a:cubicBezTo>
                    <a:pt x="20699" y="4519"/>
                    <a:pt x="20700" y="4514"/>
                    <a:pt x="20703" y="4511"/>
                  </a:cubicBezTo>
                  <a:lnTo>
                    <a:pt x="21244" y="4556"/>
                  </a:lnTo>
                  <a:cubicBezTo>
                    <a:pt x="21243" y="4558"/>
                    <a:pt x="21243" y="4561"/>
                    <a:pt x="21242" y="4563"/>
                  </a:cubicBezTo>
                  <a:cubicBezTo>
                    <a:pt x="21196" y="4629"/>
                    <a:pt x="21103" y="4672"/>
                    <a:pt x="20995" y="4677"/>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119" name="Shape">
              <a:extLst>
                <a:ext uri="{FF2B5EF4-FFF2-40B4-BE49-F238E27FC236}">
                  <a16:creationId xmlns:a16="http://schemas.microsoft.com/office/drawing/2014/main" id="{0F238F34-0E91-48E6-B612-11A352F2AD0A}"/>
                </a:ext>
              </a:extLst>
            </p:cNvPr>
            <p:cNvSpPr/>
            <p:nvPr/>
          </p:nvSpPr>
          <p:spPr>
            <a:xfrm>
              <a:off x="5549899" y="22783800"/>
              <a:ext cx="927610" cy="208407"/>
            </a:xfrm>
            <a:custGeom>
              <a:avLst/>
              <a:gdLst/>
              <a:ahLst/>
              <a:cxnLst>
                <a:cxn ang="0">
                  <a:pos x="wd2" y="hd2"/>
                </a:cxn>
                <a:cxn ang="5400000">
                  <a:pos x="wd2" y="hd2"/>
                </a:cxn>
                <a:cxn ang="10800000">
                  <a:pos x="wd2" y="hd2"/>
                </a:cxn>
                <a:cxn ang="16200000">
                  <a:pos x="wd2" y="hd2"/>
                </a:cxn>
              </a:cxnLst>
              <a:rect l="0" t="0" r="r" b="b"/>
              <a:pathLst>
                <a:path w="21600" h="21600" extrusionOk="0">
                  <a:moveTo>
                    <a:pt x="0" y="11267"/>
                  </a:moveTo>
                  <a:cubicBezTo>
                    <a:pt x="0" y="16980"/>
                    <a:pt x="4835" y="21600"/>
                    <a:pt x="10800" y="21600"/>
                  </a:cubicBezTo>
                  <a:cubicBezTo>
                    <a:pt x="16765" y="21600"/>
                    <a:pt x="21600" y="16967"/>
                    <a:pt x="21600" y="11267"/>
                  </a:cubicBezTo>
                  <a:lnTo>
                    <a:pt x="21600" y="0"/>
                  </a:lnTo>
                  <a:lnTo>
                    <a:pt x="0" y="0"/>
                  </a:lnTo>
                  <a:lnTo>
                    <a:pt x="0" y="11267"/>
                  </a:lnTo>
                  <a:close/>
                </a:path>
              </a:pathLst>
            </a:custGeom>
            <a:solidFill>
              <a:srgbClr val="6B6C6E"/>
            </a:solidFill>
            <a:ln w="12700">
              <a:miter lim="400000"/>
            </a:ln>
          </p:spPr>
          <p:txBody>
            <a:bodyPr lIns="28575" tIns="28575" rIns="28575" bIns="28575" anchor="ctr"/>
            <a:lstStyle/>
            <a:p>
              <a:pPr>
                <a:defRPr sz="3000"/>
              </a:pPr>
              <a:endParaRPr sz="2250"/>
            </a:p>
          </p:txBody>
        </p:sp>
        <p:sp>
          <p:nvSpPr>
            <p:cNvPr id="120" name="Oval">
              <a:extLst>
                <a:ext uri="{FF2B5EF4-FFF2-40B4-BE49-F238E27FC236}">
                  <a16:creationId xmlns:a16="http://schemas.microsoft.com/office/drawing/2014/main" id="{0B465643-025A-4087-80D2-677E1DC7A14B}"/>
                </a:ext>
              </a:extLst>
            </p:cNvPr>
            <p:cNvSpPr/>
            <p:nvPr/>
          </p:nvSpPr>
          <p:spPr>
            <a:xfrm>
              <a:off x="5549900" y="22682200"/>
              <a:ext cx="927609" cy="199391"/>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121" name="Shape">
              <a:extLst>
                <a:ext uri="{FF2B5EF4-FFF2-40B4-BE49-F238E27FC236}">
                  <a16:creationId xmlns:a16="http://schemas.microsoft.com/office/drawing/2014/main" id="{F99FBDDD-8702-4F24-B326-3079C5946EA3}"/>
                </a:ext>
              </a:extLst>
            </p:cNvPr>
            <p:cNvSpPr/>
            <p:nvPr/>
          </p:nvSpPr>
          <p:spPr>
            <a:xfrm>
              <a:off x="5689600" y="22694900"/>
              <a:ext cx="649987" cy="115443"/>
            </a:xfrm>
            <a:custGeom>
              <a:avLst/>
              <a:gdLst/>
              <a:ahLst/>
              <a:cxnLst>
                <a:cxn ang="0">
                  <a:pos x="wd2" y="hd2"/>
                </a:cxn>
                <a:cxn ang="5400000">
                  <a:pos x="wd2" y="hd2"/>
                </a:cxn>
                <a:cxn ang="10800000">
                  <a:pos x="wd2" y="hd2"/>
                </a:cxn>
                <a:cxn ang="16200000">
                  <a:pos x="wd2" y="hd2"/>
                </a:cxn>
              </a:cxnLst>
              <a:rect l="0" t="0" r="r" b="b"/>
              <a:pathLst>
                <a:path w="21600" h="21600" extrusionOk="0">
                  <a:moveTo>
                    <a:pt x="0" y="10028"/>
                  </a:moveTo>
                  <a:cubicBezTo>
                    <a:pt x="0" y="16420"/>
                    <a:pt x="4837" y="21600"/>
                    <a:pt x="10800" y="21600"/>
                  </a:cubicBezTo>
                  <a:cubicBezTo>
                    <a:pt x="16763" y="21600"/>
                    <a:pt x="21600" y="16420"/>
                    <a:pt x="21600" y="10028"/>
                  </a:cubicBezTo>
                  <a:lnTo>
                    <a:pt x="21600" y="0"/>
                  </a:lnTo>
                  <a:lnTo>
                    <a:pt x="0" y="0"/>
                  </a:lnTo>
                  <a:lnTo>
                    <a:pt x="0" y="10028"/>
                  </a:lnTo>
                  <a:close/>
                </a:path>
              </a:pathLst>
            </a:custGeom>
            <a:solidFill>
              <a:srgbClr val="6B6C6E"/>
            </a:solidFill>
            <a:ln w="12700">
              <a:miter lim="400000"/>
            </a:ln>
          </p:spPr>
          <p:txBody>
            <a:bodyPr lIns="28575" tIns="28575" rIns="28575" bIns="28575" anchor="ctr"/>
            <a:lstStyle/>
            <a:p>
              <a:pPr>
                <a:defRPr sz="3000"/>
              </a:pPr>
              <a:endParaRPr sz="2250"/>
            </a:p>
          </p:txBody>
        </p:sp>
        <p:sp>
          <p:nvSpPr>
            <p:cNvPr id="122" name="Oval">
              <a:extLst>
                <a:ext uri="{FF2B5EF4-FFF2-40B4-BE49-F238E27FC236}">
                  <a16:creationId xmlns:a16="http://schemas.microsoft.com/office/drawing/2014/main" id="{EC899012-4FDE-43C4-961B-851A20415710}"/>
                </a:ext>
              </a:extLst>
            </p:cNvPr>
            <p:cNvSpPr/>
            <p:nvPr/>
          </p:nvSpPr>
          <p:spPr>
            <a:xfrm>
              <a:off x="5689600" y="22631400"/>
              <a:ext cx="649987" cy="123698"/>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123" name="Shape">
              <a:extLst>
                <a:ext uri="{FF2B5EF4-FFF2-40B4-BE49-F238E27FC236}">
                  <a16:creationId xmlns:a16="http://schemas.microsoft.com/office/drawing/2014/main" id="{A1E1F782-6BBE-4D67-9E18-78E6254D3ACD}"/>
                </a:ext>
              </a:extLst>
            </p:cNvPr>
            <p:cNvSpPr/>
            <p:nvPr/>
          </p:nvSpPr>
          <p:spPr>
            <a:xfrm>
              <a:off x="5816600" y="22504399"/>
              <a:ext cx="399542" cy="212345"/>
            </a:xfrm>
            <a:custGeom>
              <a:avLst/>
              <a:gdLst/>
              <a:ahLst/>
              <a:cxnLst>
                <a:cxn ang="0">
                  <a:pos x="wd2" y="hd2"/>
                </a:cxn>
                <a:cxn ang="5400000">
                  <a:pos x="wd2" y="hd2"/>
                </a:cxn>
                <a:cxn ang="10800000">
                  <a:pos x="wd2" y="hd2"/>
                </a:cxn>
                <a:cxn ang="16200000">
                  <a:pos x="wd2" y="hd2"/>
                </a:cxn>
              </a:cxnLst>
              <a:rect l="0" t="0" r="r" b="b"/>
              <a:pathLst>
                <a:path w="21600" h="21600" extrusionOk="0">
                  <a:moveTo>
                    <a:pt x="0" y="17737"/>
                  </a:moveTo>
                  <a:cubicBezTo>
                    <a:pt x="0" y="19869"/>
                    <a:pt x="4834" y="21600"/>
                    <a:pt x="10800" y="21600"/>
                  </a:cubicBezTo>
                  <a:cubicBezTo>
                    <a:pt x="16766" y="21600"/>
                    <a:pt x="21600" y="19869"/>
                    <a:pt x="21600" y="17737"/>
                  </a:cubicBezTo>
                  <a:lnTo>
                    <a:pt x="21600" y="0"/>
                  </a:lnTo>
                  <a:lnTo>
                    <a:pt x="0" y="0"/>
                  </a:lnTo>
                  <a:lnTo>
                    <a:pt x="0" y="17737"/>
                  </a:lnTo>
                  <a:close/>
                </a:path>
              </a:pathLst>
            </a:custGeom>
            <a:solidFill>
              <a:srgbClr val="6B6C6E"/>
            </a:solidFill>
            <a:ln w="12700">
              <a:miter lim="400000"/>
            </a:ln>
          </p:spPr>
          <p:txBody>
            <a:bodyPr lIns="28575" tIns="28575" rIns="28575" bIns="28575" anchor="ctr"/>
            <a:lstStyle/>
            <a:p>
              <a:pPr>
                <a:defRPr sz="3000"/>
              </a:pPr>
              <a:endParaRPr sz="2250"/>
            </a:p>
          </p:txBody>
        </p:sp>
        <p:sp>
          <p:nvSpPr>
            <p:cNvPr id="124" name="Oval">
              <a:extLst>
                <a:ext uri="{FF2B5EF4-FFF2-40B4-BE49-F238E27FC236}">
                  <a16:creationId xmlns:a16="http://schemas.microsoft.com/office/drawing/2014/main" id="{D74F526B-A152-40C4-8403-60F732105BD0}"/>
                </a:ext>
              </a:extLst>
            </p:cNvPr>
            <p:cNvSpPr/>
            <p:nvPr/>
          </p:nvSpPr>
          <p:spPr>
            <a:xfrm>
              <a:off x="5816600" y="22466300"/>
              <a:ext cx="399542" cy="75947"/>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125" name="Shape">
              <a:extLst>
                <a:ext uri="{FF2B5EF4-FFF2-40B4-BE49-F238E27FC236}">
                  <a16:creationId xmlns:a16="http://schemas.microsoft.com/office/drawing/2014/main" id="{456A241F-AB99-4464-B014-514F2984D651}"/>
                </a:ext>
              </a:extLst>
            </p:cNvPr>
            <p:cNvSpPr/>
            <p:nvPr/>
          </p:nvSpPr>
          <p:spPr>
            <a:xfrm>
              <a:off x="6057899" y="20002499"/>
              <a:ext cx="90395" cy="623505"/>
            </a:xfrm>
            <a:custGeom>
              <a:avLst/>
              <a:gdLst/>
              <a:ahLst/>
              <a:cxnLst>
                <a:cxn ang="0">
                  <a:pos x="wd2" y="hd2"/>
                </a:cxn>
                <a:cxn ang="5400000">
                  <a:pos x="wd2" y="hd2"/>
                </a:cxn>
                <a:cxn ang="10800000">
                  <a:pos x="wd2" y="hd2"/>
                </a:cxn>
                <a:cxn ang="16200000">
                  <a:pos x="wd2" y="hd2"/>
                </a:cxn>
              </a:cxnLst>
              <a:rect l="0" t="0" r="r" b="b"/>
              <a:pathLst>
                <a:path w="21600" h="21600" extrusionOk="0">
                  <a:moveTo>
                    <a:pt x="0" y="106"/>
                  </a:moveTo>
                  <a:lnTo>
                    <a:pt x="7917" y="0"/>
                  </a:lnTo>
                  <a:lnTo>
                    <a:pt x="21600" y="21494"/>
                  </a:lnTo>
                  <a:lnTo>
                    <a:pt x="13682" y="21600"/>
                  </a:lnTo>
                  <a:close/>
                </a:path>
              </a:pathLst>
            </a:custGeom>
            <a:solidFill>
              <a:srgbClr val="E6B655"/>
            </a:solidFill>
            <a:ln w="12700">
              <a:miter lim="400000"/>
            </a:ln>
          </p:spPr>
          <p:txBody>
            <a:bodyPr lIns="28575" tIns="28575" rIns="28575" bIns="28575" anchor="ctr"/>
            <a:lstStyle/>
            <a:p>
              <a:pPr>
                <a:defRPr sz="3000"/>
              </a:pPr>
              <a:endParaRPr sz="2250"/>
            </a:p>
          </p:txBody>
        </p:sp>
        <p:sp>
          <p:nvSpPr>
            <p:cNvPr id="126" name="Circle">
              <a:extLst>
                <a:ext uri="{FF2B5EF4-FFF2-40B4-BE49-F238E27FC236}">
                  <a16:creationId xmlns:a16="http://schemas.microsoft.com/office/drawing/2014/main" id="{F1014316-7600-4B6E-B329-49BD427BF88B}"/>
                </a:ext>
              </a:extLst>
            </p:cNvPr>
            <p:cNvSpPr/>
            <p:nvPr/>
          </p:nvSpPr>
          <p:spPr>
            <a:xfrm>
              <a:off x="5994400" y="19939000"/>
              <a:ext cx="114808" cy="114808"/>
            </a:xfrm>
            <a:prstGeom prst="ellipse">
              <a:avLst/>
            </a:prstGeom>
            <a:solidFill>
              <a:srgbClr val="9B7A42"/>
            </a:solidFill>
            <a:ln w="12700">
              <a:miter lim="400000"/>
            </a:ln>
          </p:spPr>
          <p:txBody>
            <a:bodyPr lIns="28575" tIns="28575" rIns="28575" bIns="28575" anchor="ctr"/>
            <a:lstStyle/>
            <a:p>
              <a:pPr>
                <a:defRPr sz="3000"/>
              </a:pPr>
              <a:endParaRPr sz="2250"/>
            </a:p>
          </p:txBody>
        </p:sp>
        <p:sp>
          <p:nvSpPr>
            <p:cNvPr id="127" name="Shape">
              <a:extLst>
                <a:ext uri="{FF2B5EF4-FFF2-40B4-BE49-F238E27FC236}">
                  <a16:creationId xmlns:a16="http://schemas.microsoft.com/office/drawing/2014/main" id="{999BED3F-E12C-42AF-8141-C033A09C627D}"/>
                </a:ext>
              </a:extLst>
            </p:cNvPr>
            <p:cNvSpPr/>
            <p:nvPr/>
          </p:nvSpPr>
          <p:spPr>
            <a:xfrm>
              <a:off x="6032500" y="20446999"/>
              <a:ext cx="95364" cy="53691"/>
            </a:xfrm>
            <a:custGeom>
              <a:avLst/>
              <a:gdLst/>
              <a:ahLst/>
              <a:cxnLst>
                <a:cxn ang="0">
                  <a:pos x="wd2" y="hd2"/>
                </a:cxn>
                <a:cxn ang="5400000">
                  <a:pos x="wd2" y="hd2"/>
                </a:cxn>
                <a:cxn ang="10800000">
                  <a:pos x="wd2" y="hd2"/>
                </a:cxn>
                <a:cxn ang="16200000">
                  <a:pos x="wd2" y="hd2"/>
                </a:cxn>
              </a:cxnLst>
              <a:rect l="0" t="0" r="r" b="b"/>
              <a:pathLst>
                <a:path w="21600" h="21600" extrusionOk="0">
                  <a:moveTo>
                    <a:pt x="0" y="13004"/>
                  </a:moveTo>
                  <a:lnTo>
                    <a:pt x="1788" y="0"/>
                  </a:lnTo>
                  <a:lnTo>
                    <a:pt x="21600" y="8596"/>
                  </a:lnTo>
                  <a:lnTo>
                    <a:pt x="19812" y="21600"/>
                  </a:lnTo>
                  <a:close/>
                </a:path>
              </a:pathLst>
            </a:custGeom>
            <a:solidFill>
              <a:srgbClr val="E6B655"/>
            </a:solidFill>
            <a:ln w="12700">
              <a:miter lim="400000"/>
            </a:ln>
          </p:spPr>
          <p:txBody>
            <a:bodyPr lIns="28575" tIns="28575" rIns="28575" bIns="28575" anchor="ctr"/>
            <a:lstStyle/>
            <a:p>
              <a:pPr>
                <a:defRPr sz="3000"/>
              </a:pPr>
              <a:endParaRPr sz="2250"/>
            </a:p>
          </p:txBody>
        </p:sp>
        <p:sp>
          <p:nvSpPr>
            <p:cNvPr id="225" name="Shape">
              <a:extLst>
                <a:ext uri="{FF2B5EF4-FFF2-40B4-BE49-F238E27FC236}">
                  <a16:creationId xmlns:a16="http://schemas.microsoft.com/office/drawing/2014/main" id="{514CE7F8-A0D7-4E25-B0B4-C67ECF7C0251}"/>
                </a:ext>
              </a:extLst>
            </p:cNvPr>
            <p:cNvSpPr/>
            <p:nvPr/>
          </p:nvSpPr>
          <p:spPr>
            <a:xfrm>
              <a:off x="5981700" y="20853400"/>
              <a:ext cx="39627" cy="1629411"/>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3"/>
                    <a:pt x="21533" y="21470"/>
                  </a:cubicBezTo>
                  <a:lnTo>
                    <a:pt x="21533" y="0"/>
                  </a:lnTo>
                  <a:lnTo>
                    <a:pt x="2" y="0"/>
                  </a:lnTo>
                  <a:lnTo>
                    <a:pt x="2" y="21470"/>
                  </a:lnTo>
                  <a:cubicBezTo>
                    <a:pt x="-67" y="21541"/>
                    <a:pt x="2279" y="21600"/>
                    <a:pt x="5247" y="21600"/>
                  </a:cubicBezTo>
                  <a:close/>
                </a:path>
              </a:pathLst>
            </a:custGeom>
            <a:solidFill>
              <a:srgbClr val="9B7A42"/>
            </a:solidFill>
            <a:ln w="12700">
              <a:miter lim="400000"/>
            </a:ln>
          </p:spPr>
          <p:txBody>
            <a:bodyPr lIns="28575" tIns="28575" rIns="28575" bIns="28575" anchor="ctr"/>
            <a:lstStyle/>
            <a:p>
              <a:pPr>
                <a:defRPr sz="3000"/>
              </a:pPr>
              <a:endParaRPr sz="2250"/>
            </a:p>
          </p:txBody>
        </p:sp>
        <p:sp>
          <p:nvSpPr>
            <p:cNvPr id="226" name="Shape">
              <a:extLst>
                <a:ext uri="{FF2B5EF4-FFF2-40B4-BE49-F238E27FC236}">
                  <a16:creationId xmlns:a16="http://schemas.microsoft.com/office/drawing/2014/main" id="{A395D984-F839-4493-BCAE-82BD42693BA7}"/>
                </a:ext>
              </a:extLst>
            </p:cNvPr>
            <p:cNvSpPr/>
            <p:nvPr/>
          </p:nvSpPr>
          <p:spPr>
            <a:xfrm>
              <a:off x="6096000" y="20853400"/>
              <a:ext cx="39627" cy="1641602"/>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3"/>
                    <a:pt x="21533" y="21471"/>
                  </a:cubicBezTo>
                  <a:lnTo>
                    <a:pt x="21533" y="0"/>
                  </a:lnTo>
                  <a:lnTo>
                    <a:pt x="2" y="0"/>
                  </a:lnTo>
                  <a:lnTo>
                    <a:pt x="2" y="21471"/>
                  </a:lnTo>
                  <a:cubicBezTo>
                    <a:pt x="-67" y="21543"/>
                    <a:pt x="2348" y="21600"/>
                    <a:pt x="5247" y="21600"/>
                  </a:cubicBezTo>
                  <a:close/>
                </a:path>
              </a:pathLst>
            </a:custGeom>
            <a:solidFill>
              <a:srgbClr val="E1B655"/>
            </a:solidFill>
            <a:ln w="12700">
              <a:miter lim="400000"/>
            </a:ln>
          </p:spPr>
          <p:txBody>
            <a:bodyPr lIns="28575" tIns="28575" rIns="28575" bIns="28575" anchor="ctr"/>
            <a:lstStyle/>
            <a:p>
              <a:pPr>
                <a:defRPr sz="3000"/>
              </a:pPr>
              <a:endParaRPr sz="2250"/>
            </a:p>
          </p:txBody>
        </p:sp>
        <p:sp>
          <p:nvSpPr>
            <p:cNvPr id="227" name="Shape">
              <a:extLst>
                <a:ext uri="{FF2B5EF4-FFF2-40B4-BE49-F238E27FC236}">
                  <a16:creationId xmlns:a16="http://schemas.microsoft.com/office/drawing/2014/main" id="{B0B3563C-AF35-421B-8757-A81812AB8C7C}"/>
                </a:ext>
              </a:extLst>
            </p:cNvPr>
            <p:cNvSpPr/>
            <p:nvPr/>
          </p:nvSpPr>
          <p:spPr>
            <a:xfrm>
              <a:off x="5892800" y="20853400"/>
              <a:ext cx="39627" cy="1641602"/>
            </a:xfrm>
            <a:custGeom>
              <a:avLst/>
              <a:gdLst/>
              <a:ahLst/>
              <a:cxnLst>
                <a:cxn ang="0">
                  <a:pos x="wd2" y="hd2"/>
                </a:cxn>
                <a:cxn ang="5400000">
                  <a:pos x="wd2" y="hd2"/>
                </a:cxn>
                <a:cxn ang="10800000">
                  <a:pos x="wd2" y="hd2"/>
                </a:cxn>
                <a:cxn ang="16200000">
                  <a:pos x="wd2" y="hd2"/>
                </a:cxn>
              </a:cxnLst>
              <a:rect l="0" t="0" r="r" b="b"/>
              <a:pathLst>
                <a:path w="21532" h="21600" extrusionOk="0">
                  <a:moveTo>
                    <a:pt x="5246" y="21600"/>
                  </a:moveTo>
                  <a:lnTo>
                    <a:pt x="16218" y="21600"/>
                  </a:lnTo>
                  <a:cubicBezTo>
                    <a:pt x="19117" y="21600"/>
                    <a:pt x="21532" y="21543"/>
                    <a:pt x="21532" y="21471"/>
                  </a:cubicBezTo>
                  <a:lnTo>
                    <a:pt x="21532" y="0"/>
                  </a:lnTo>
                  <a:lnTo>
                    <a:pt x="1" y="0"/>
                  </a:lnTo>
                  <a:lnTo>
                    <a:pt x="1" y="21471"/>
                  </a:lnTo>
                  <a:cubicBezTo>
                    <a:pt x="-68" y="21543"/>
                    <a:pt x="2279" y="21600"/>
                    <a:pt x="5246" y="21600"/>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30" name="Shape">
              <a:extLst>
                <a:ext uri="{FF2B5EF4-FFF2-40B4-BE49-F238E27FC236}">
                  <a16:creationId xmlns:a16="http://schemas.microsoft.com/office/drawing/2014/main" id="{26D13F60-2FA1-4355-8B98-9430521BDEA6}"/>
                </a:ext>
              </a:extLst>
            </p:cNvPr>
            <p:cNvSpPr/>
            <p:nvPr/>
          </p:nvSpPr>
          <p:spPr>
            <a:xfrm>
              <a:off x="6019800" y="20853400"/>
              <a:ext cx="39627" cy="1677164"/>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4"/>
                    <a:pt x="21533" y="21474"/>
                  </a:cubicBezTo>
                  <a:lnTo>
                    <a:pt x="21533" y="0"/>
                  </a:lnTo>
                  <a:lnTo>
                    <a:pt x="2" y="0"/>
                  </a:lnTo>
                  <a:lnTo>
                    <a:pt x="2" y="21474"/>
                  </a:lnTo>
                  <a:cubicBezTo>
                    <a:pt x="-67" y="21543"/>
                    <a:pt x="2348" y="21600"/>
                    <a:pt x="5247" y="21600"/>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31" name="Shape">
              <a:extLst>
                <a:ext uri="{FF2B5EF4-FFF2-40B4-BE49-F238E27FC236}">
                  <a16:creationId xmlns:a16="http://schemas.microsoft.com/office/drawing/2014/main" id="{6D70FF1F-E321-4B2F-A7E2-08A92B0875C6}"/>
                </a:ext>
              </a:extLst>
            </p:cNvPr>
            <p:cNvSpPr/>
            <p:nvPr/>
          </p:nvSpPr>
          <p:spPr>
            <a:xfrm>
              <a:off x="5905500" y="20929599"/>
              <a:ext cx="150255" cy="1485953"/>
            </a:xfrm>
            <a:custGeom>
              <a:avLst/>
              <a:gdLst/>
              <a:ahLst/>
              <a:cxnLst>
                <a:cxn ang="0">
                  <a:pos x="wd2" y="hd2"/>
                </a:cxn>
                <a:cxn ang="5400000">
                  <a:pos x="wd2" y="hd2"/>
                </a:cxn>
                <a:cxn ang="10800000">
                  <a:pos x="wd2" y="hd2"/>
                </a:cxn>
                <a:cxn ang="16200000">
                  <a:pos x="wd2" y="hd2"/>
                </a:cxn>
              </a:cxnLst>
              <a:rect l="0" t="0" r="r" b="b"/>
              <a:pathLst>
                <a:path w="21190" h="21573" extrusionOk="0">
                  <a:moveTo>
                    <a:pt x="2010" y="21573"/>
                  </a:moveTo>
                  <a:cubicBezTo>
                    <a:pt x="2673" y="21573"/>
                    <a:pt x="3300" y="21540"/>
                    <a:pt x="3694" y="21479"/>
                  </a:cubicBezTo>
                  <a:lnTo>
                    <a:pt x="18990" y="19060"/>
                  </a:lnTo>
                  <a:cubicBezTo>
                    <a:pt x="19402" y="18995"/>
                    <a:pt x="19419" y="18914"/>
                    <a:pt x="19061" y="18848"/>
                  </a:cubicBezTo>
                  <a:lnTo>
                    <a:pt x="5861" y="16386"/>
                  </a:lnTo>
                  <a:lnTo>
                    <a:pt x="20834" y="14150"/>
                  </a:lnTo>
                  <a:cubicBezTo>
                    <a:pt x="21318" y="14080"/>
                    <a:pt x="21300" y="13986"/>
                    <a:pt x="20834" y="13914"/>
                  </a:cubicBezTo>
                  <a:lnTo>
                    <a:pt x="5521" y="11663"/>
                  </a:lnTo>
                  <a:lnTo>
                    <a:pt x="5521" y="9837"/>
                  </a:lnTo>
                  <a:lnTo>
                    <a:pt x="20781" y="7743"/>
                  </a:lnTo>
                  <a:cubicBezTo>
                    <a:pt x="21264" y="7676"/>
                    <a:pt x="21318" y="7586"/>
                    <a:pt x="20906" y="7514"/>
                  </a:cubicBezTo>
                  <a:lnTo>
                    <a:pt x="5843" y="4894"/>
                  </a:lnTo>
                  <a:lnTo>
                    <a:pt x="20888" y="2350"/>
                  </a:lnTo>
                  <a:cubicBezTo>
                    <a:pt x="21318" y="2276"/>
                    <a:pt x="21264" y="2182"/>
                    <a:pt x="20745" y="2114"/>
                  </a:cubicBezTo>
                  <a:lnTo>
                    <a:pt x="5073" y="78"/>
                  </a:lnTo>
                  <a:cubicBezTo>
                    <a:pt x="4375" y="-10"/>
                    <a:pt x="3121" y="-27"/>
                    <a:pt x="2261" y="45"/>
                  </a:cubicBezTo>
                  <a:cubicBezTo>
                    <a:pt x="1402" y="115"/>
                    <a:pt x="1240" y="246"/>
                    <a:pt x="1939" y="334"/>
                  </a:cubicBezTo>
                  <a:lnTo>
                    <a:pt x="16733" y="2257"/>
                  </a:lnTo>
                  <a:lnTo>
                    <a:pt x="1796" y="4783"/>
                  </a:lnTo>
                  <a:cubicBezTo>
                    <a:pt x="1420" y="4848"/>
                    <a:pt x="1402" y="4931"/>
                    <a:pt x="1778" y="4995"/>
                  </a:cubicBezTo>
                  <a:lnTo>
                    <a:pt x="16769" y="7604"/>
                  </a:lnTo>
                  <a:lnTo>
                    <a:pt x="1903" y="9644"/>
                  </a:lnTo>
                  <a:cubicBezTo>
                    <a:pt x="1634" y="9679"/>
                    <a:pt x="1509" y="9723"/>
                    <a:pt x="1509" y="9767"/>
                  </a:cubicBezTo>
                  <a:lnTo>
                    <a:pt x="1509" y="11725"/>
                  </a:lnTo>
                  <a:cubicBezTo>
                    <a:pt x="1509" y="11768"/>
                    <a:pt x="1634" y="11808"/>
                    <a:pt x="1867" y="11843"/>
                  </a:cubicBezTo>
                  <a:lnTo>
                    <a:pt x="16733" y="14030"/>
                  </a:lnTo>
                  <a:lnTo>
                    <a:pt x="1849" y="16254"/>
                  </a:lnTo>
                  <a:cubicBezTo>
                    <a:pt x="1420" y="16318"/>
                    <a:pt x="1384" y="16401"/>
                    <a:pt x="1742" y="16471"/>
                  </a:cubicBezTo>
                  <a:lnTo>
                    <a:pt x="14960" y="18936"/>
                  </a:lnTo>
                  <a:lnTo>
                    <a:pt x="327" y="21252"/>
                  </a:lnTo>
                  <a:cubicBezTo>
                    <a:pt x="-282" y="21348"/>
                    <a:pt x="-13" y="21475"/>
                    <a:pt x="918" y="21538"/>
                  </a:cubicBezTo>
                  <a:cubicBezTo>
                    <a:pt x="1258" y="21562"/>
                    <a:pt x="1634" y="21573"/>
                    <a:pt x="2010" y="21573"/>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32" name="Shape">
              <a:extLst>
                <a:ext uri="{FF2B5EF4-FFF2-40B4-BE49-F238E27FC236}">
                  <a16:creationId xmlns:a16="http://schemas.microsoft.com/office/drawing/2014/main" id="{C2FC5F0F-7B2A-469B-8401-0FFFBB375EAB}"/>
                </a:ext>
              </a:extLst>
            </p:cNvPr>
            <p:cNvSpPr/>
            <p:nvPr/>
          </p:nvSpPr>
          <p:spPr>
            <a:xfrm>
              <a:off x="6032500" y="20904200"/>
              <a:ext cx="102528" cy="1517656"/>
            </a:xfrm>
            <a:custGeom>
              <a:avLst/>
              <a:gdLst/>
              <a:ahLst/>
              <a:cxnLst>
                <a:cxn ang="0">
                  <a:pos x="wd2" y="hd2"/>
                </a:cxn>
                <a:cxn ang="5400000">
                  <a:pos x="wd2" y="hd2"/>
                </a:cxn>
                <a:cxn ang="10800000">
                  <a:pos x="wd2" y="hd2"/>
                </a:cxn>
                <a:cxn ang="16200000">
                  <a:pos x="wd2" y="hd2"/>
                </a:cxn>
              </a:cxnLst>
              <a:rect l="0" t="0" r="r" b="b"/>
              <a:pathLst>
                <a:path w="21111" h="21573" extrusionOk="0">
                  <a:moveTo>
                    <a:pt x="18129" y="21573"/>
                  </a:moveTo>
                  <a:cubicBezTo>
                    <a:pt x="18495" y="21573"/>
                    <a:pt x="18887" y="21568"/>
                    <a:pt x="19253" y="21559"/>
                  </a:cubicBezTo>
                  <a:cubicBezTo>
                    <a:pt x="20744" y="21515"/>
                    <a:pt x="21450" y="21398"/>
                    <a:pt x="20848" y="21295"/>
                  </a:cubicBezTo>
                  <a:lnTo>
                    <a:pt x="6126" y="18825"/>
                  </a:lnTo>
                  <a:lnTo>
                    <a:pt x="20744" y="16877"/>
                  </a:lnTo>
                  <a:cubicBezTo>
                    <a:pt x="21136" y="16825"/>
                    <a:pt x="21188" y="16762"/>
                    <a:pt x="20848" y="16706"/>
                  </a:cubicBezTo>
                  <a:lnTo>
                    <a:pt x="6073" y="14265"/>
                  </a:lnTo>
                  <a:lnTo>
                    <a:pt x="20848" y="11825"/>
                  </a:lnTo>
                  <a:cubicBezTo>
                    <a:pt x="21005" y="11799"/>
                    <a:pt x="21084" y="11774"/>
                    <a:pt x="21084" y="11747"/>
                  </a:cubicBezTo>
                  <a:lnTo>
                    <a:pt x="21084" y="10017"/>
                  </a:lnTo>
                  <a:cubicBezTo>
                    <a:pt x="21084" y="9992"/>
                    <a:pt x="21005" y="9967"/>
                    <a:pt x="20874" y="9942"/>
                  </a:cubicBezTo>
                  <a:lnTo>
                    <a:pt x="6152" y="7400"/>
                  </a:lnTo>
                  <a:lnTo>
                    <a:pt x="20717" y="5604"/>
                  </a:lnTo>
                  <a:cubicBezTo>
                    <a:pt x="21162" y="5551"/>
                    <a:pt x="21214" y="5486"/>
                    <a:pt x="20901" y="5430"/>
                  </a:cubicBezTo>
                  <a:lnTo>
                    <a:pt x="6073" y="2836"/>
                  </a:lnTo>
                  <a:lnTo>
                    <a:pt x="20901" y="278"/>
                  </a:lnTo>
                  <a:cubicBezTo>
                    <a:pt x="21502" y="175"/>
                    <a:pt x="20770" y="56"/>
                    <a:pt x="19279" y="15"/>
                  </a:cubicBezTo>
                  <a:cubicBezTo>
                    <a:pt x="17789" y="-27"/>
                    <a:pt x="16063" y="24"/>
                    <a:pt x="15461" y="126"/>
                  </a:cubicBezTo>
                  <a:lnTo>
                    <a:pt x="216" y="2759"/>
                  </a:lnTo>
                  <a:cubicBezTo>
                    <a:pt x="-72" y="2805"/>
                    <a:pt x="-72" y="2860"/>
                    <a:pt x="216" y="2908"/>
                  </a:cubicBezTo>
                  <a:lnTo>
                    <a:pt x="14965" y="5488"/>
                  </a:lnTo>
                  <a:lnTo>
                    <a:pt x="399" y="7284"/>
                  </a:lnTo>
                  <a:cubicBezTo>
                    <a:pt x="-46" y="7338"/>
                    <a:pt x="-98" y="7402"/>
                    <a:pt x="242" y="7458"/>
                  </a:cubicBezTo>
                  <a:lnTo>
                    <a:pt x="15278" y="10054"/>
                  </a:lnTo>
                  <a:lnTo>
                    <a:pt x="15278" y="11704"/>
                  </a:lnTo>
                  <a:lnTo>
                    <a:pt x="268" y="14186"/>
                  </a:lnTo>
                  <a:cubicBezTo>
                    <a:pt x="-19" y="14236"/>
                    <a:pt x="-19" y="14292"/>
                    <a:pt x="268" y="14341"/>
                  </a:cubicBezTo>
                  <a:lnTo>
                    <a:pt x="14991" y="16773"/>
                  </a:lnTo>
                  <a:lnTo>
                    <a:pt x="373" y="18719"/>
                  </a:lnTo>
                  <a:cubicBezTo>
                    <a:pt x="-19" y="18771"/>
                    <a:pt x="-72" y="18834"/>
                    <a:pt x="268" y="18889"/>
                  </a:cubicBezTo>
                  <a:lnTo>
                    <a:pt x="15514" y="21445"/>
                  </a:lnTo>
                  <a:cubicBezTo>
                    <a:pt x="15906" y="21526"/>
                    <a:pt x="16978" y="21573"/>
                    <a:pt x="18129" y="21573"/>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33" name="Shape">
              <a:extLst>
                <a:ext uri="{FF2B5EF4-FFF2-40B4-BE49-F238E27FC236}">
                  <a16:creationId xmlns:a16="http://schemas.microsoft.com/office/drawing/2014/main" id="{D6CADD62-3AFD-4969-9C1C-48D3AFEA4BCC}"/>
                </a:ext>
              </a:extLst>
            </p:cNvPr>
            <p:cNvSpPr/>
            <p:nvPr/>
          </p:nvSpPr>
          <p:spPr>
            <a:xfrm>
              <a:off x="6070600" y="20015199"/>
              <a:ext cx="524376" cy="238255"/>
            </a:xfrm>
            <a:custGeom>
              <a:avLst/>
              <a:gdLst/>
              <a:ahLst/>
              <a:cxnLst>
                <a:cxn ang="0">
                  <a:pos x="wd2" y="hd2"/>
                </a:cxn>
                <a:cxn ang="5400000">
                  <a:pos x="wd2" y="hd2"/>
                </a:cxn>
                <a:cxn ang="10800000">
                  <a:pos x="wd2" y="hd2"/>
                </a:cxn>
                <a:cxn ang="16200000">
                  <a:pos x="wd2" y="hd2"/>
                </a:cxn>
              </a:cxnLst>
              <a:rect l="0" t="0" r="r" b="b"/>
              <a:pathLst>
                <a:path w="21558" h="21600" extrusionOk="0">
                  <a:moveTo>
                    <a:pt x="20598" y="21600"/>
                  </a:moveTo>
                  <a:cubicBezTo>
                    <a:pt x="20462" y="21600"/>
                    <a:pt x="20326" y="21542"/>
                    <a:pt x="20201" y="21416"/>
                  </a:cubicBezTo>
                  <a:lnTo>
                    <a:pt x="19861" y="21082"/>
                  </a:lnTo>
                  <a:lnTo>
                    <a:pt x="20102" y="19907"/>
                  </a:lnTo>
                  <a:lnTo>
                    <a:pt x="20441" y="20241"/>
                  </a:lnTo>
                  <a:cubicBezTo>
                    <a:pt x="20545" y="20345"/>
                    <a:pt x="20665" y="20345"/>
                    <a:pt x="20770" y="20230"/>
                  </a:cubicBezTo>
                  <a:cubicBezTo>
                    <a:pt x="20874" y="20115"/>
                    <a:pt x="20947" y="19907"/>
                    <a:pt x="20973" y="19666"/>
                  </a:cubicBezTo>
                  <a:cubicBezTo>
                    <a:pt x="21000" y="19412"/>
                    <a:pt x="20973" y="19148"/>
                    <a:pt x="20900" y="18952"/>
                  </a:cubicBezTo>
                  <a:cubicBezTo>
                    <a:pt x="20827" y="18744"/>
                    <a:pt x="20718" y="18629"/>
                    <a:pt x="20598" y="18629"/>
                  </a:cubicBezTo>
                  <a:lnTo>
                    <a:pt x="19934" y="18629"/>
                  </a:lnTo>
                  <a:cubicBezTo>
                    <a:pt x="19569" y="18629"/>
                    <a:pt x="19209" y="18480"/>
                    <a:pt x="18869" y="18169"/>
                  </a:cubicBezTo>
                  <a:lnTo>
                    <a:pt x="0" y="1197"/>
                  </a:lnTo>
                  <a:lnTo>
                    <a:pt x="219" y="0"/>
                  </a:lnTo>
                  <a:lnTo>
                    <a:pt x="19089" y="16971"/>
                  </a:lnTo>
                  <a:cubicBezTo>
                    <a:pt x="19360" y="17213"/>
                    <a:pt x="19642" y="17340"/>
                    <a:pt x="19929" y="17340"/>
                  </a:cubicBezTo>
                  <a:lnTo>
                    <a:pt x="20592" y="17340"/>
                  </a:lnTo>
                  <a:cubicBezTo>
                    <a:pt x="20890" y="17340"/>
                    <a:pt x="21167" y="17639"/>
                    <a:pt x="21349" y="18146"/>
                  </a:cubicBezTo>
                  <a:cubicBezTo>
                    <a:pt x="21532" y="18652"/>
                    <a:pt x="21600" y="19320"/>
                    <a:pt x="21532" y="19953"/>
                  </a:cubicBezTo>
                  <a:cubicBezTo>
                    <a:pt x="21464" y="20575"/>
                    <a:pt x="21276" y="21105"/>
                    <a:pt x="21015" y="21381"/>
                  </a:cubicBezTo>
                  <a:cubicBezTo>
                    <a:pt x="20895" y="21519"/>
                    <a:pt x="20749" y="21600"/>
                    <a:pt x="20598" y="216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34" name="Shape">
              <a:extLst>
                <a:ext uri="{FF2B5EF4-FFF2-40B4-BE49-F238E27FC236}">
                  <a16:creationId xmlns:a16="http://schemas.microsoft.com/office/drawing/2014/main" id="{AAE2F354-6008-49AA-A19C-97D45BA76BBF}"/>
                </a:ext>
              </a:extLst>
            </p:cNvPr>
            <p:cNvSpPr/>
            <p:nvPr/>
          </p:nvSpPr>
          <p:spPr>
            <a:xfrm>
              <a:off x="6578600" y="20218399"/>
              <a:ext cx="524376" cy="238255"/>
            </a:xfrm>
            <a:custGeom>
              <a:avLst/>
              <a:gdLst/>
              <a:ahLst/>
              <a:cxnLst>
                <a:cxn ang="0">
                  <a:pos x="wd2" y="hd2"/>
                </a:cxn>
                <a:cxn ang="5400000">
                  <a:pos x="wd2" y="hd2"/>
                </a:cxn>
                <a:cxn ang="10800000">
                  <a:pos x="wd2" y="hd2"/>
                </a:cxn>
                <a:cxn ang="16200000">
                  <a:pos x="wd2" y="hd2"/>
                </a:cxn>
              </a:cxnLst>
              <a:rect l="0" t="0" r="r" b="b"/>
              <a:pathLst>
                <a:path w="21558" h="21600" extrusionOk="0">
                  <a:moveTo>
                    <a:pt x="20598" y="21600"/>
                  </a:moveTo>
                  <a:cubicBezTo>
                    <a:pt x="20462" y="21600"/>
                    <a:pt x="20326" y="21542"/>
                    <a:pt x="20201" y="21416"/>
                  </a:cubicBezTo>
                  <a:lnTo>
                    <a:pt x="19861" y="21082"/>
                  </a:lnTo>
                  <a:lnTo>
                    <a:pt x="20102" y="19907"/>
                  </a:lnTo>
                  <a:lnTo>
                    <a:pt x="20441" y="20241"/>
                  </a:lnTo>
                  <a:cubicBezTo>
                    <a:pt x="20545" y="20345"/>
                    <a:pt x="20665" y="20345"/>
                    <a:pt x="20770" y="20230"/>
                  </a:cubicBezTo>
                  <a:cubicBezTo>
                    <a:pt x="20874" y="20115"/>
                    <a:pt x="20947" y="19907"/>
                    <a:pt x="20973" y="19666"/>
                  </a:cubicBezTo>
                  <a:cubicBezTo>
                    <a:pt x="21000" y="19412"/>
                    <a:pt x="20973" y="19148"/>
                    <a:pt x="20900" y="18952"/>
                  </a:cubicBezTo>
                  <a:cubicBezTo>
                    <a:pt x="20827" y="18744"/>
                    <a:pt x="20718" y="18629"/>
                    <a:pt x="20598" y="18629"/>
                  </a:cubicBezTo>
                  <a:lnTo>
                    <a:pt x="19934" y="18629"/>
                  </a:lnTo>
                  <a:cubicBezTo>
                    <a:pt x="19569" y="18629"/>
                    <a:pt x="19209" y="18480"/>
                    <a:pt x="18869" y="18169"/>
                  </a:cubicBezTo>
                  <a:lnTo>
                    <a:pt x="0" y="1197"/>
                  </a:lnTo>
                  <a:lnTo>
                    <a:pt x="219" y="0"/>
                  </a:lnTo>
                  <a:lnTo>
                    <a:pt x="19089" y="16971"/>
                  </a:lnTo>
                  <a:cubicBezTo>
                    <a:pt x="19355" y="17213"/>
                    <a:pt x="19642" y="17340"/>
                    <a:pt x="19929" y="17340"/>
                  </a:cubicBezTo>
                  <a:lnTo>
                    <a:pt x="20592" y="17340"/>
                  </a:lnTo>
                  <a:cubicBezTo>
                    <a:pt x="20890" y="17340"/>
                    <a:pt x="21167" y="17639"/>
                    <a:pt x="21349" y="18146"/>
                  </a:cubicBezTo>
                  <a:cubicBezTo>
                    <a:pt x="21532" y="18652"/>
                    <a:pt x="21600" y="19320"/>
                    <a:pt x="21532" y="19965"/>
                  </a:cubicBezTo>
                  <a:cubicBezTo>
                    <a:pt x="21464" y="20587"/>
                    <a:pt x="21276" y="21116"/>
                    <a:pt x="21015" y="21392"/>
                  </a:cubicBezTo>
                  <a:cubicBezTo>
                    <a:pt x="20890" y="21531"/>
                    <a:pt x="20744" y="21600"/>
                    <a:pt x="20598" y="216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35" name="Circle">
              <a:extLst>
                <a:ext uri="{FF2B5EF4-FFF2-40B4-BE49-F238E27FC236}">
                  <a16:creationId xmlns:a16="http://schemas.microsoft.com/office/drawing/2014/main" id="{1784AA50-445A-4D32-AEE5-0E0843405894}"/>
                </a:ext>
              </a:extLst>
            </p:cNvPr>
            <p:cNvSpPr/>
            <p:nvPr/>
          </p:nvSpPr>
          <p:spPr>
            <a:xfrm>
              <a:off x="6007100" y="19964400"/>
              <a:ext cx="76708" cy="76708"/>
            </a:xfrm>
            <a:prstGeom prst="ellipse">
              <a:avLst/>
            </a:prstGeom>
            <a:solidFill>
              <a:srgbClr val="2D62A2"/>
            </a:solidFill>
            <a:ln w="12700">
              <a:miter lim="400000"/>
            </a:ln>
          </p:spPr>
          <p:txBody>
            <a:bodyPr lIns="28575" tIns="28575" rIns="28575" bIns="28575" anchor="ctr"/>
            <a:lstStyle/>
            <a:p>
              <a:pPr>
                <a:defRPr sz="3000"/>
              </a:pPr>
              <a:endParaRPr sz="2250"/>
            </a:p>
          </p:txBody>
        </p:sp>
        <p:sp>
          <p:nvSpPr>
            <p:cNvPr id="236" name="Shape">
              <a:extLst>
                <a:ext uri="{FF2B5EF4-FFF2-40B4-BE49-F238E27FC236}">
                  <a16:creationId xmlns:a16="http://schemas.microsoft.com/office/drawing/2014/main" id="{30163033-CC34-4607-AED5-2B86B98AC8F4}"/>
                </a:ext>
              </a:extLst>
            </p:cNvPr>
            <p:cNvSpPr/>
            <p:nvPr/>
          </p:nvSpPr>
          <p:spPr>
            <a:xfrm>
              <a:off x="5613400" y="19989800"/>
              <a:ext cx="435081" cy="620599"/>
            </a:xfrm>
            <a:custGeom>
              <a:avLst/>
              <a:gdLst/>
              <a:ahLst/>
              <a:cxnLst>
                <a:cxn ang="0">
                  <a:pos x="wd2" y="hd2"/>
                </a:cxn>
                <a:cxn ang="5400000">
                  <a:pos x="wd2" y="hd2"/>
                </a:cxn>
                <a:cxn ang="10800000">
                  <a:pos x="wd2" y="hd2"/>
                </a:cxn>
                <a:cxn ang="16200000">
                  <a:pos x="wd2" y="hd2"/>
                </a:cxn>
              </a:cxnLst>
              <a:rect l="0" t="0" r="r" b="b"/>
              <a:pathLst>
                <a:path w="21600" h="21600" extrusionOk="0">
                  <a:moveTo>
                    <a:pt x="0" y="21318"/>
                  </a:moveTo>
                  <a:lnTo>
                    <a:pt x="21019" y="0"/>
                  </a:lnTo>
                  <a:lnTo>
                    <a:pt x="21600" y="282"/>
                  </a:lnTo>
                  <a:lnTo>
                    <a:pt x="581" y="21600"/>
                  </a:lnTo>
                  <a:close/>
                </a:path>
              </a:pathLst>
            </a:custGeom>
            <a:solidFill>
              <a:srgbClr val="2D62A2"/>
            </a:solidFill>
            <a:ln w="12700">
              <a:miter lim="400000"/>
            </a:ln>
          </p:spPr>
          <p:txBody>
            <a:bodyPr lIns="28575" tIns="28575" rIns="28575" bIns="28575" anchor="ctr"/>
            <a:lstStyle/>
            <a:p>
              <a:pPr>
                <a:defRPr sz="3000"/>
              </a:pPr>
              <a:endParaRPr sz="2250"/>
            </a:p>
          </p:txBody>
        </p:sp>
        <p:sp>
          <p:nvSpPr>
            <p:cNvPr id="237" name="Shape">
              <a:extLst>
                <a:ext uri="{FF2B5EF4-FFF2-40B4-BE49-F238E27FC236}">
                  <a16:creationId xmlns:a16="http://schemas.microsoft.com/office/drawing/2014/main" id="{E8A57181-BDB0-4735-A20D-FA9087A9F8E2}"/>
                </a:ext>
              </a:extLst>
            </p:cNvPr>
            <p:cNvSpPr/>
            <p:nvPr/>
          </p:nvSpPr>
          <p:spPr>
            <a:xfrm>
              <a:off x="5575300" y="19989799"/>
              <a:ext cx="435081" cy="620597"/>
            </a:xfrm>
            <a:custGeom>
              <a:avLst/>
              <a:gdLst/>
              <a:ahLst/>
              <a:cxnLst>
                <a:cxn ang="0">
                  <a:pos x="wd2" y="hd2"/>
                </a:cxn>
                <a:cxn ang="5400000">
                  <a:pos x="wd2" y="hd2"/>
                </a:cxn>
                <a:cxn ang="10800000">
                  <a:pos x="wd2" y="hd2"/>
                </a:cxn>
                <a:cxn ang="16200000">
                  <a:pos x="wd2" y="hd2"/>
                </a:cxn>
              </a:cxnLst>
              <a:rect l="0" t="0" r="r" b="b"/>
              <a:pathLst>
                <a:path w="21600" h="21600" extrusionOk="0">
                  <a:moveTo>
                    <a:pt x="0" y="21318"/>
                  </a:moveTo>
                  <a:lnTo>
                    <a:pt x="21019" y="0"/>
                  </a:lnTo>
                  <a:lnTo>
                    <a:pt x="21600" y="281"/>
                  </a:lnTo>
                  <a:lnTo>
                    <a:pt x="581" y="21600"/>
                  </a:lnTo>
                  <a:close/>
                </a:path>
              </a:pathLst>
            </a:custGeom>
            <a:solidFill>
              <a:srgbClr val="2D62A2"/>
            </a:solidFill>
            <a:ln w="12700">
              <a:miter lim="400000"/>
            </a:ln>
          </p:spPr>
          <p:txBody>
            <a:bodyPr lIns="28575" tIns="28575" rIns="28575" bIns="28575" anchor="ctr"/>
            <a:lstStyle/>
            <a:p>
              <a:pPr>
                <a:defRPr sz="3000"/>
              </a:pPr>
              <a:endParaRPr sz="2250"/>
            </a:p>
          </p:txBody>
        </p:sp>
        <p:sp>
          <p:nvSpPr>
            <p:cNvPr id="238" name="Shape">
              <a:extLst>
                <a:ext uri="{FF2B5EF4-FFF2-40B4-BE49-F238E27FC236}">
                  <a16:creationId xmlns:a16="http://schemas.microsoft.com/office/drawing/2014/main" id="{579A3C17-CD92-4E01-81D4-E11007514461}"/>
                </a:ext>
              </a:extLst>
            </p:cNvPr>
            <p:cNvSpPr/>
            <p:nvPr/>
          </p:nvSpPr>
          <p:spPr>
            <a:xfrm>
              <a:off x="5892799" y="19951699"/>
              <a:ext cx="161653" cy="624336"/>
            </a:xfrm>
            <a:custGeom>
              <a:avLst/>
              <a:gdLst/>
              <a:ahLst/>
              <a:cxnLst>
                <a:cxn ang="0">
                  <a:pos x="wd2" y="hd2"/>
                </a:cxn>
                <a:cxn ang="5400000">
                  <a:pos x="wd2" y="hd2"/>
                </a:cxn>
                <a:cxn ang="10800000">
                  <a:pos x="wd2" y="hd2"/>
                </a:cxn>
                <a:cxn ang="16200000">
                  <a:pos x="wd2" y="hd2"/>
                </a:cxn>
              </a:cxnLst>
              <a:rect l="0" t="0" r="r" b="b"/>
              <a:pathLst>
                <a:path w="21446" h="21600" extrusionOk="0">
                  <a:moveTo>
                    <a:pt x="2204" y="21600"/>
                  </a:moveTo>
                  <a:cubicBezTo>
                    <a:pt x="2137" y="21600"/>
                    <a:pt x="2052" y="21600"/>
                    <a:pt x="1985" y="21596"/>
                  </a:cubicBezTo>
                  <a:cubicBezTo>
                    <a:pt x="772" y="21565"/>
                    <a:pt x="-121" y="21284"/>
                    <a:pt x="14" y="20967"/>
                  </a:cubicBezTo>
                  <a:lnTo>
                    <a:pt x="7815" y="518"/>
                  </a:lnTo>
                  <a:cubicBezTo>
                    <a:pt x="7933" y="224"/>
                    <a:pt x="8876" y="0"/>
                    <a:pt x="10005" y="0"/>
                  </a:cubicBezTo>
                  <a:lnTo>
                    <a:pt x="17183" y="0"/>
                  </a:lnTo>
                  <a:cubicBezTo>
                    <a:pt x="18379" y="0"/>
                    <a:pt x="19356" y="250"/>
                    <a:pt x="19390" y="562"/>
                  </a:cubicBezTo>
                  <a:lnTo>
                    <a:pt x="21445" y="21011"/>
                  </a:lnTo>
                  <a:cubicBezTo>
                    <a:pt x="21479" y="21328"/>
                    <a:pt x="20519" y="21591"/>
                    <a:pt x="19289" y="21600"/>
                  </a:cubicBezTo>
                  <a:cubicBezTo>
                    <a:pt x="19272" y="21600"/>
                    <a:pt x="19255" y="21600"/>
                    <a:pt x="19238" y="21600"/>
                  </a:cubicBezTo>
                  <a:cubicBezTo>
                    <a:pt x="18042" y="21600"/>
                    <a:pt x="17065" y="21354"/>
                    <a:pt x="17031" y="21038"/>
                  </a:cubicBezTo>
                  <a:lnTo>
                    <a:pt x="15026" y="1147"/>
                  </a:lnTo>
                  <a:lnTo>
                    <a:pt x="11993" y="1147"/>
                  </a:lnTo>
                  <a:lnTo>
                    <a:pt x="4394" y="21077"/>
                  </a:lnTo>
                  <a:cubicBezTo>
                    <a:pt x="4276" y="21380"/>
                    <a:pt x="3316" y="21600"/>
                    <a:pt x="2204" y="21600"/>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39" name="Circle">
              <a:extLst>
                <a:ext uri="{FF2B5EF4-FFF2-40B4-BE49-F238E27FC236}">
                  <a16:creationId xmlns:a16="http://schemas.microsoft.com/office/drawing/2014/main" id="{3C10E71C-7AD5-4CF8-952C-A715D989D593}"/>
                </a:ext>
              </a:extLst>
            </p:cNvPr>
            <p:cNvSpPr/>
            <p:nvPr/>
          </p:nvSpPr>
          <p:spPr>
            <a:xfrm>
              <a:off x="5930900" y="19939000"/>
              <a:ext cx="114808" cy="114808"/>
            </a:xfrm>
            <a:prstGeom prst="ellipse">
              <a:avLst/>
            </a:prstGeom>
            <a:solidFill>
              <a:srgbClr val="FBD157"/>
            </a:solidFill>
            <a:ln w="12700">
              <a:miter lim="400000"/>
            </a:ln>
          </p:spPr>
          <p:txBody>
            <a:bodyPr lIns="28575" tIns="28575" rIns="28575" bIns="28575" anchor="ctr"/>
            <a:lstStyle/>
            <a:p>
              <a:pPr>
                <a:defRPr sz="3000"/>
              </a:pPr>
              <a:endParaRPr sz="2250"/>
            </a:p>
          </p:txBody>
        </p:sp>
        <p:sp>
          <p:nvSpPr>
            <p:cNvPr id="240" name="Shape">
              <a:extLst>
                <a:ext uri="{FF2B5EF4-FFF2-40B4-BE49-F238E27FC236}">
                  <a16:creationId xmlns:a16="http://schemas.microsoft.com/office/drawing/2014/main" id="{64B0F61F-F32C-4711-8D82-A2538CE90CFE}"/>
                </a:ext>
              </a:extLst>
            </p:cNvPr>
            <p:cNvSpPr/>
            <p:nvPr/>
          </p:nvSpPr>
          <p:spPr>
            <a:xfrm>
              <a:off x="5918200" y="20116799"/>
              <a:ext cx="136076" cy="458595"/>
            </a:xfrm>
            <a:custGeom>
              <a:avLst/>
              <a:gdLst/>
              <a:ahLst/>
              <a:cxnLst>
                <a:cxn ang="0">
                  <a:pos x="wd2" y="hd2"/>
                </a:cxn>
                <a:cxn ang="5400000">
                  <a:pos x="wd2" y="hd2"/>
                </a:cxn>
                <a:cxn ang="10800000">
                  <a:pos x="wd2" y="hd2"/>
                </a:cxn>
                <a:cxn ang="16200000">
                  <a:pos x="wd2" y="hd2"/>
                </a:cxn>
              </a:cxnLst>
              <a:rect l="0" t="0" r="r" b="b"/>
              <a:pathLst>
                <a:path w="21174" h="21511" extrusionOk="0">
                  <a:moveTo>
                    <a:pt x="5279" y="21511"/>
                  </a:moveTo>
                  <a:cubicBezTo>
                    <a:pt x="4647" y="21511"/>
                    <a:pt x="4014" y="21440"/>
                    <a:pt x="3500" y="21303"/>
                  </a:cubicBezTo>
                  <a:cubicBezTo>
                    <a:pt x="2453" y="21011"/>
                    <a:pt x="2394" y="20516"/>
                    <a:pt x="3382" y="20200"/>
                  </a:cubicBezTo>
                  <a:lnTo>
                    <a:pt x="15140" y="16418"/>
                  </a:lnTo>
                  <a:lnTo>
                    <a:pt x="576" y="11009"/>
                  </a:lnTo>
                  <a:cubicBezTo>
                    <a:pt x="-136" y="10741"/>
                    <a:pt x="-195" y="10366"/>
                    <a:pt x="437" y="10080"/>
                  </a:cubicBezTo>
                  <a:lnTo>
                    <a:pt x="14073" y="4027"/>
                  </a:lnTo>
                  <a:lnTo>
                    <a:pt x="4074" y="1364"/>
                  </a:lnTo>
                  <a:cubicBezTo>
                    <a:pt x="3006" y="1079"/>
                    <a:pt x="2908" y="584"/>
                    <a:pt x="3856" y="262"/>
                  </a:cubicBezTo>
                  <a:cubicBezTo>
                    <a:pt x="4805" y="-59"/>
                    <a:pt x="6445" y="-89"/>
                    <a:pt x="7512" y="197"/>
                  </a:cubicBezTo>
                  <a:lnTo>
                    <a:pt x="19211" y="3312"/>
                  </a:lnTo>
                  <a:cubicBezTo>
                    <a:pt x="20180" y="3574"/>
                    <a:pt x="20377" y="4009"/>
                    <a:pt x="19646" y="4337"/>
                  </a:cubicBezTo>
                  <a:lnTo>
                    <a:pt x="5813" y="10479"/>
                  </a:lnTo>
                  <a:lnTo>
                    <a:pt x="20595" y="15971"/>
                  </a:lnTo>
                  <a:cubicBezTo>
                    <a:pt x="21405" y="16275"/>
                    <a:pt x="21365" y="16710"/>
                    <a:pt x="20476" y="16996"/>
                  </a:cubicBezTo>
                  <a:lnTo>
                    <a:pt x="7176" y="21279"/>
                  </a:lnTo>
                  <a:cubicBezTo>
                    <a:pt x="6662" y="21428"/>
                    <a:pt x="5971" y="21511"/>
                    <a:pt x="5279" y="21511"/>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41" name="Shape">
              <a:extLst>
                <a:ext uri="{FF2B5EF4-FFF2-40B4-BE49-F238E27FC236}">
                  <a16:creationId xmlns:a16="http://schemas.microsoft.com/office/drawing/2014/main" id="{4F8AA826-AC65-42A5-8DDE-9AF2DEAB087A}"/>
                </a:ext>
              </a:extLst>
            </p:cNvPr>
            <p:cNvSpPr/>
            <p:nvPr/>
          </p:nvSpPr>
          <p:spPr>
            <a:xfrm>
              <a:off x="6197600" y="20446999"/>
              <a:ext cx="1327414" cy="260793"/>
            </a:xfrm>
            <a:custGeom>
              <a:avLst/>
              <a:gdLst/>
              <a:ahLst/>
              <a:cxnLst>
                <a:cxn ang="0">
                  <a:pos x="wd2" y="hd2"/>
                </a:cxn>
                <a:cxn ang="5400000">
                  <a:pos x="wd2" y="hd2"/>
                </a:cxn>
                <a:cxn ang="10800000">
                  <a:pos x="wd2" y="hd2"/>
                </a:cxn>
                <a:cxn ang="16200000">
                  <a:pos x="wd2" y="hd2"/>
                </a:cxn>
              </a:cxnLst>
              <a:rect l="0" t="0" r="r" b="b"/>
              <a:pathLst>
                <a:path w="21479" h="21480" extrusionOk="0">
                  <a:moveTo>
                    <a:pt x="923" y="21480"/>
                  </a:moveTo>
                  <a:cubicBezTo>
                    <a:pt x="573" y="21480"/>
                    <a:pt x="263" y="20518"/>
                    <a:pt x="103" y="18907"/>
                  </a:cubicBezTo>
                  <a:cubicBezTo>
                    <a:pt x="-68" y="17202"/>
                    <a:pt x="-23" y="15235"/>
                    <a:pt x="218" y="13760"/>
                  </a:cubicBezTo>
                  <a:lnTo>
                    <a:pt x="959" y="9242"/>
                  </a:lnTo>
                  <a:cubicBezTo>
                    <a:pt x="1118" y="8279"/>
                    <a:pt x="1348" y="7673"/>
                    <a:pt x="1592" y="7568"/>
                  </a:cubicBezTo>
                  <a:lnTo>
                    <a:pt x="1592" y="7568"/>
                  </a:lnTo>
                  <a:lnTo>
                    <a:pt x="19738" y="16"/>
                  </a:lnTo>
                  <a:cubicBezTo>
                    <a:pt x="20063" y="-120"/>
                    <a:pt x="20383" y="644"/>
                    <a:pt x="20570" y="2014"/>
                  </a:cubicBezTo>
                  <a:lnTo>
                    <a:pt x="21312" y="7432"/>
                  </a:lnTo>
                  <a:cubicBezTo>
                    <a:pt x="21505" y="8844"/>
                    <a:pt x="21532" y="10602"/>
                    <a:pt x="21386" y="12150"/>
                  </a:cubicBezTo>
                  <a:cubicBezTo>
                    <a:pt x="21240" y="13698"/>
                    <a:pt x="20952" y="14692"/>
                    <a:pt x="20615" y="14807"/>
                  </a:cubicBezTo>
                  <a:lnTo>
                    <a:pt x="986" y="21470"/>
                  </a:lnTo>
                  <a:cubicBezTo>
                    <a:pt x="966" y="21480"/>
                    <a:pt x="943" y="21480"/>
                    <a:pt x="923" y="21480"/>
                  </a:cubicBezTo>
                  <a:close/>
                  <a:moveTo>
                    <a:pt x="1631" y="9922"/>
                  </a:moveTo>
                  <a:cubicBezTo>
                    <a:pt x="1506" y="9974"/>
                    <a:pt x="1395" y="10267"/>
                    <a:pt x="1315" y="10759"/>
                  </a:cubicBezTo>
                  <a:lnTo>
                    <a:pt x="573" y="15277"/>
                  </a:lnTo>
                  <a:cubicBezTo>
                    <a:pt x="450" y="16020"/>
                    <a:pt x="429" y="16993"/>
                    <a:pt x="516" y="17861"/>
                  </a:cubicBezTo>
                  <a:cubicBezTo>
                    <a:pt x="602" y="18729"/>
                    <a:pt x="768" y="19221"/>
                    <a:pt x="959" y="19147"/>
                  </a:cubicBezTo>
                  <a:lnTo>
                    <a:pt x="20589" y="12484"/>
                  </a:lnTo>
                  <a:cubicBezTo>
                    <a:pt x="20757" y="12432"/>
                    <a:pt x="20903" y="11930"/>
                    <a:pt x="20975" y="11156"/>
                  </a:cubicBezTo>
                  <a:cubicBezTo>
                    <a:pt x="21049" y="10382"/>
                    <a:pt x="21035" y="9493"/>
                    <a:pt x="20938" y="8792"/>
                  </a:cubicBezTo>
                  <a:lnTo>
                    <a:pt x="20196" y="3374"/>
                  </a:lnTo>
                  <a:cubicBezTo>
                    <a:pt x="20102" y="2683"/>
                    <a:pt x="19939" y="2296"/>
                    <a:pt x="19779" y="2369"/>
                  </a:cubicBezTo>
                  <a:lnTo>
                    <a:pt x="1631" y="9922"/>
                  </a:lnTo>
                  <a:close/>
                </a:path>
              </a:pathLst>
            </a:custGeom>
            <a:solidFill>
              <a:srgbClr val="E1B655"/>
            </a:solidFill>
            <a:ln w="12700">
              <a:miter lim="400000"/>
            </a:ln>
          </p:spPr>
          <p:txBody>
            <a:bodyPr lIns="28575" tIns="28575" rIns="28575" bIns="28575" anchor="ctr"/>
            <a:lstStyle/>
            <a:p>
              <a:pPr>
                <a:defRPr sz="3000"/>
              </a:pPr>
              <a:endParaRPr sz="2250"/>
            </a:p>
          </p:txBody>
        </p:sp>
        <p:sp>
          <p:nvSpPr>
            <p:cNvPr id="242" name="Shape">
              <a:extLst>
                <a:ext uri="{FF2B5EF4-FFF2-40B4-BE49-F238E27FC236}">
                  <a16:creationId xmlns:a16="http://schemas.microsoft.com/office/drawing/2014/main" id="{BCC2BDC2-6040-494A-8B06-D6D341B8974A}"/>
                </a:ext>
              </a:extLst>
            </p:cNvPr>
            <p:cNvSpPr/>
            <p:nvPr/>
          </p:nvSpPr>
          <p:spPr>
            <a:xfrm>
              <a:off x="6210299" y="20447000"/>
              <a:ext cx="1232059" cy="245427"/>
            </a:xfrm>
            <a:custGeom>
              <a:avLst/>
              <a:gdLst/>
              <a:ahLst/>
              <a:cxnLst>
                <a:cxn ang="0">
                  <a:pos x="wd2" y="hd2"/>
                </a:cxn>
                <a:cxn ang="5400000">
                  <a:pos x="wd2" y="hd2"/>
                </a:cxn>
                <a:cxn ang="10800000">
                  <a:pos x="wd2" y="hd2"/>
                </a:cxn>
                <a:cxn ang="16200000">
                  <a:pos x="wd2" y="hd2"/>
                </a:cxn>
              </a:cxnLst>
              <a:rect l="0" t="0" r="r" b="b"/>
              <a:pathLst>
                <a:path w="21547" h="21472" extrusionOk="0">
                  <a:moveTo>
                    <a:pt x="248" y="21472"/>
                  </a:moveTo>
                  <a:cubicBezTo>
                    <a:pt x="182" y="21472"/>
                    <a:pt x="113" y="21339"/>
                    <a:pt x="64" y="21061"/>
                  </a:cubicBezTo>
                  <a:cubicBezTo>
                    <a:pt x="-27" y="20550"/>
                    <a:pt x="-20" y="19761"/>
                    <a:pt x="82" y="19305"/>
                  </a:cubicBezTo>
                  <a:lnTo>
                    <a:pt x="2487" y="8427"/>
                  </a:lnTo>
                  <a:cubicBezTo>
                    <a:pt x="2587" y="7983"/>
                    <a:pt x="2740" y="8005"/>
                    <a:pt x="2834" y="8483"/>
                  </a:cubicBezTo>
                  <a:lnTo>
                    <a:pt x="4520" y="17239"/>
                  </a:lnTo>
                  <a:lnTo>
                    <a:pt x="6978" y="6328"/>
                  </a:lnTo>
                  <a:cubicBezTo>
                    <a:pt x="7076" y="5894"/>
                    <a:pt x="7227" y="5916"/>
                    <a:pt x="7320" y="6383"/>
                  </a:cubicBezTo>
                  <a:lnTo>
                    <a:pt x="9102" y="15305"/>
                  </a:lnTo>
                  <a:lnTo>
                    <a:pt x="11749" y="4005"/>
                  </a:lnTo>
                  <a:cubicBezTo>
                    <a:pt x="11851" y="3572"/>
                    <a:pt x="12000" y="3616"/>
                    <a:pt x="12091" y="4105"/>
                  </a:cubicBezTo>
                  <a:lnTo>
                    <a:pt x="14001" y="14294"/>
                  </a:lnTo>
                  <a:lnTo>
                    <a:pt x="16549" y="2194"/>
                  </a:lnTo>
                  <a:cubicBezTo>
                    <a:pt x="16598" y="1961"/>
                    <a:pt x="16662" y="1828"/>
                    <a:pt x="16731" y="1850"/>
                  </a:cubicBezTo>
                  <a:cubicBezTo>
                    <a:pt x="16798" y="1861"/>
                    <a:pt x="16862" y="2016"/>
                    <a:pt x="16907" y="2272"/>
                  </a:cubicBezTo>
                  <a:lnTo>
                    <a:pt x="18719" y="12605"/>
                  </a:lnTo>
                  <a:lnTo>
                    <a:pt x="21122" y="372"/>
                  </a:lnTo>
                  <a:cubicBezTo>
                    <a:pt x="21218" y="-117"/>
                    <a:pt x="21375" y="-128"/>
                    <a:pt x="21473" y="361"/>
                  </a:cubicBezTo>
                  <a:cubicBezTo>
                    <a:pt x="21571" y="839"/>
                    <a:pt x="21573" y="1628"/>
                    <a:pt x="21475" y="2116"/>
                  </a:cubicBezTo>
                  <a:lnTo>
                    <a:pt x="18885" y="15305"/>
                  </a:lnTo>
                  <a:cubicBezTo>
                    <a:pt x="18837" y="15550"/>
                    <a:pt x="18772" y="15683"/>
                    <a:pt x="18701" y="15672"/>
                  </a:cubicBezTo>
                  <a:cubicBezTo>
                    <a:pt x="18632" y="15661"/>
                    <a:pt x="18568" y="15505"/>
                    <a:pt x="18521" y="15250"/>
                  </a:cubicBezTo>
                  <a:lnTo>
                    <a:pt x="16702" y="4883"/>
                  </a:lnTo>
                  <a:lnTo>
                    <a:pt x="14161" y="16950"/>
                  </a:lnTo>
                  <a:cubicBezTo>
                    <a:pt x="14112" y="17183"/>
                    <a:pt x="14048" y="17294"/>
                    <a:pt x="13984" y="17294"/>
                  </a:cubicBezTo>
                  <a:cubicBezTo>
                    <a:pt x="13917" y="17283"/>
                    <a:pt x="13855" y="17139"/>
                    <a:pt x="13810" y="16905"/>
                  </a:cubicBezTo>
                  <a:lnTo>
                    <a:pt x="11891" y="6661"/>
                  </a:lnTo>
                  <a:lnTo>
                    <a:pt x="9250" y="17939"/>
                  </a:lnTo>
                  <a:cubicBezTo>
                    <a:pt x="9153" y="18361"/>
                    <a:pt x="9004" y="18328"/>
                    <a:pt x="8913" y="17872"/>
                  </a:cubicBezTo>
                  <a:lnTo>
                    <a:pt x="7136" y="8972"/>
                  </a:lnTo>
                  <a:lnTo>
                    <a:pt x="4675" y="19894"/>
                  </a:lnTo>
                  <a:cubicBezTo>
                    <a:pt x="4575" y="20339"/>
                    <a:pt x="4424" y="20305"/>
                    <a:pt x="4331" y="19828"/>
                  </a:cubicBezTo>
                  <a:lnTo>
                    <a:pt x="2647" y="11072"/>
                  </a:lnTo>
                  <a:lnTo>
                    <a:pt x="422" y="21139"/>
                  </a:lnTo>
                  <a:cubicBezTo>
                    <a:pt x="368" y="21361"/>
                    <a:pt x="308" y="21472"/>
                    <a:pt x="248" y="21472"/>
                  </a:cubicBezTo>
                  <a:close/>
                </a:path>
              </a:pathLst>
            </a:custGeom>
            <a:solidFill>
              <a:srgbClr val="E1B655"/>
            </a:solidFill>
            <a:ln w="12700">
              <a:miter lim="400000"/>
            </a:ln>
          </p:spPr>
          <p:txBody>
            <a:bodyPr lIns="28575" tIns="28575" rIns="28575" bIns="28575" anchor="ctr"/>
            <a:lstStyle/>
            <a:p>
              <a:pPr>
                <a:defRPr sz="3000"/>
              </a:pPr>
              <a:endParaRPr sz="2250"/>
            </a:p>
          </p:txBody>
        </p:sp>
        <p:sp>
          <p:nvSpPr>
            <p:cNvPr id="243" name="Shape">
              <a:extLst>
                <a:ext uri="{FF2B5EF4-FFF2-40B4-BE49-F238E27FC236}">
                  <a16:creationId xmlns:a16="http://schemas.microsoft.com/office/drawing/2014/main" id="{347662FD-5772-4757-891F-27716013A46B}"/>
                </a:ext>
              </a:extLst>
            </p:cNvPr>
            <p:cNvSpPr/>
            <p:nvPr/>
          </p:nvSpPr>
          <p:spPr>
            <a:xfrm>
              <a:off x="6984999" y="20510500"/>
              <a:ext cx="309399" cy="260482"/>
            </a:xfrm>
            <a:custGeom>
              <a:avLst/>
              <a:gdLst/>
              <a:ahLst/>
              <a:cxnLst>
                <a:cxn ang="0">
                  <a:pos x="wd2" y="hd2"/>
                </a:cxn>
                <a:cxn ang="5400000">
                  <a:pos x="wd2" y="hd2"/>
                </a:cxn>
                <a:cxn ang="10800000">
                  <a:pos x="wd2" y="hd2"/>
                </a:cxn>
                <a:cxn ang="16200000">
                  <a:pos x="wd2" y="hd2"/>
                </a:cxn>
              </a:cxnLst>
              <a:rect l="0" t="0" r="r" b="b"/>
              <a:pathLst>
                <a:path w="21531" h="21197" extrusionOk="0">
                  <a:moveTo>
                    <a:pt x="21363" y="4110"/>
                  </a:moveTo>
                  <a:lnTo>
                    <a:pt x="21530" y="12915"/>
                  </a:lnTo>
                  <a:cubicBezTo>
                    <a:pt x="21557" y="14300"/>
                    <a:pt x="20991" y="15612"/>
                    <a:pt x="20028" y="16429"/>
                  </a:cubicBezTo>
                  <a:lnTo>
                    <a:pt x="18729" y="17524"/>
                  </a:lnTo>
                  <a:cubicBezTo>
                    <a:pt x="18190" y="17979"/>
                    <a:pt x="17553" y="18248"/>
                    <a:pt x="16891" y="18299"/>
                  </a:cubicBezTo>
                  <a:lnTo>
                    <a:pt x="14654" y="18486"/>
                  </a:lnTo>
                  <a:cubicBezTo>
                    <a:pt x="14566" y="18899"/>
                    <a:pt x="14487" y="19240"/>
                    <a:pt x="14460" y="19302"/>
                  </a:cubicBezTo>
                  <a:cubicBezTo>
                    <a:pt x="13797" y="21183"/>
                    <a:pt x="12127" y="21400"/>
                    <a:pt x="10598" y="21069"/>
                  </a:cubicBezTo>
                  <a:cubicBezTo>
                    <a:pt x="9926" y="20925"/>
                    <a:pt x="9369" y="20625"/>
                    <a:pt x="8892" y="20201"/>
                  </a:cubicBezTo>
                  <a:cubicBezTo>
                    <a:pt x="8141" y="19529"/>
                    <a:pt x="7239" y="19116"/>
                    <a:pt x="6294" y="19199"/>
                  </a:cubicBezTo>
                  <a:lnTo>
                    <a:pt x="5437" y="19271"/>
                  </a:lnTo>
                  <a:cubicBezTo>
                    <a:pt x="4588" y="19343"/>
                    <a:pt x="3740" y="19054"/>
                    <a:pt x="3050" y="18465"/>
                  </a:cubicBezTo>
                  <a:lnTo>
                    <a:pt x="1618" y="17235"/>
                  </a:lnTo>
                  <a:cubicBezTo>
                    <a:pt x="717" y="16460"/>
                    <a:pt x="169" y="15240"/>
                    <a:pt x="151" y="13928"/>
                  </a:cubicBezTo>
                  <a:lnTo>
                    <a:pt x="1" y="5681"/>
                  </a:lnTo>
                  <a:cubicBezTo>
                    <a:pt x="-43" y="3459"/>
                    <a:pt x="1406" y="1578"/>
                    <a:pt x="3298" y="1392"/>
                  </a:cubicBezTo>
                  <a:lnTo>
                    <a:pt x="17474" y="17"/>
                  </a:lnTo>
                  <a:cubicBezTo>
                    <a:pt x="19533" y="-200"/>
                    <a:pt x="21318" y="1681"/>
                    <a:pt x="21363" y="4110"/>
                  </a:cubicBezTo>
                  <a:close/>
                </a:path>
              </a:pathLst>
            </a:custGeom>
            <a:solidFill>
              <a:srgbClr val="22528D"/>
            </a:solidFill>
            <a:ln w="12700">
              <a:miter lim="400000"/>
            </a:ln>
          </p:spPr>
          <p:txBody>
            <a:bodyPr lIns="28575" tIns="28575" rIns="28575" bIns="28575" anchor="ctr"/>
            <a:lstStyle/>
            <a:p>
              <a:pPr>
                <a:defRPr sz="3000"/>
              </a:pPr>
              <a:endParaRPr sz="2250"/>
            </a:p>
          </p:txBody>
        </p:sp>
        <p:sp>
          <p:nvSpPr>
            <p:cNvPr id="244" name="Shape">
              <a:extLst>
                <a:ext uri="{FF2B5EF4-FFF2-40B4-BE49-F238E27FC236}">
                  <a16:creationId xmlns:a16="http://schemas.microsoft.com/office/drawing/2014/main" id="{F89535AD-B0D7-4874-B4D7-97B8E4AB99AD}"/>
                </a:ext>
              </a:extLst>
            </p:cNvPr>
            <p:cNvSpPr/>
            <p:nvPr/>
          </p:nvSpPr>
          <p:spPr>
            <a:xfrm>
              <a:off x="6121399" y="20421599"/>
              <a:ext cx="1327325" cy="260793"/>
            </a:xfrm>
            <a:custGeom>
              <a:avLst/>
              <a:gdLst/>
              <a:ahLst/>
              <a:cxnLst>
                <a:cxn ang="0">
                  <a:pos x="wd2" y="hd2"/>
                </a:cxn>
                <a:cxn ang="5400000">
                  <a:pos x="wd2" y="hd2"/>
                </a:cxn>
                <a:cxn ang="10800000">
                  <a:pos x="wd2" y="hd2"/>
                </a:cxn>
                <a:cxn ang="16200000">
                  <a:pos x="wd2" y="hd2"/>
                </a:cxn>
              </a:cxnLst>
              <a:rect l="0" t="0" r="r" b="b"/>
              <a:pathLst>
                <a:path w="21480" h="21480" extrusionOk="0">
                  <a:moveTo>
                    <a:pt x="923" y="21480"/>
                  </a:moveTo>
                  <a:cubicBezTo>
                    <a:pt x="573" y="21480"/>
                    <a:pt x="263" y="20518"/>
                    <a:pt x="103" y="18907"/>
                  </a:cubicBezTo>
                  <a:cubicBezTo>
                    <a:pt x="-68" y="17202"/>
                    <a:pt x="-25" y="15235"/>
                    <a:pt x="218" y="13760"/>
                  </a:cubicBezTo>
                  <a:lnTo>
                    <a:pt x="960" y="9242"/>
                  </a:lnTo>
                  <a:cubicBezTo>
                    <a:pt x="1118" y="8279"/>
                    <a:pt x="1348" y="7673"/>
                    <a:pt x="1593" y="7568"/>
                  </a:cubicBezTo>
                  <a:cubicBezTo>
                    <a:pt x="1593" y="7568"/>
                    <a:pt x="1593" y="7568"/>
                    <a:pt x="1593" y="7568"/>
                  </a:cubicBezTo>
                  <a:lnTo>
                    <a:pt x="19740" y="16"/>
                  </a:lnTo>
                  <a:cubicBezTo>
                    <a:pt x="20069" y="-120"/>
                    <a:pt x="20385" y="644"/>
                    <a:pt x="20572" y="2014"/>
                  </a:cubicBezTo>
                  <a:lnTo>
                    <a:pt x="21312" y="7432"/>
                  </a:lnTo>
                  <a:cubicBezTo>
                    <a:pt x="21505" y="8844"/>
                    <a:pt x="21532" y="10602"/>
                    <a:pt x="21386" y="12150"/>
                  </a:cubicBezTo>
                  <a:cubicBezTo>
                    <a:pt x="21240" y="13698"/>
                    <a:pt x="20952" y="14692"/>
                    <a:pt x="20615" y="14807"/>
                  </a:cubicBezTo>
                  <a:lnTo>
                    <a:pt x="984" y="21470"/>
                  </a:lnTo>
                  <a:cubicBezTo>
                    <a:pt x="966" y="21470"/>
                    <a:pt x="943" y="21480"/>
                    <a:pt x="923" y="21480"/>
                  </a:cubicBezTo>
                  <a:close/>
                  <a:moveTo>
                    <a:pt x="1632" y="9911"/>
                  </a:moveTo>
                  <a:cubicBezTo>
                    <a:pt x="1508" y="9963"/>
                    <a:pt x="1393" y="10267"/>
                    <a:pt x="1315" y="10748"/>
                  </a:cubicBezTo>
                  <a:lnTo>
                    <a:pt x="573" y="15267"/>
                  </a:lnTo>
                  <a:cubicBezTo>
                    <a:pt x="450" y="16009"/>
                    <a:pt x="429" y="16982"/>
                    <a:pt x="516" y="17850"/>
                  </a:cubicBezTo>
                  <a:cubicBezTo>
                    <a:pt x="602" y="18718"/>
                    <a:pt x="768" y="19210"/>
                    <a:pt x="960" y="19137"/>
                  </a:cubicBezTo>
                  <a:lnTo>
                    <a:pt x="20591" y="12474"/>
                  </a:lnTo>
                  <a:cubicBezTo>
                    <a:pt x="20759" y="12421"/>
                    <a:pt x="20903" y="11919"/>
                    <a:pt x="20977" y="11145"/>
                  </a:cubicBezTo>
                  <a:cubicBezTo>
                    <a:pt x="21051" y="10371"/>
                    <a:pt x="21037" y="9482"/>
                    <a:pt x="20940" y="8781"/>
                  </a:cubicBezTo>
                  <a:lnTo>
                    <a:pt x="20198" y="3363"/>
                  </a:lnTo>
                  <a:cubicBezTo>
                    <a:pt x="20104" y="2673"/>
                    <a:pt x="19945" y="2285"/>
                    <a:pt x="19781" y="2359"/>
                  </a:cubicBezTo>
                  <a:lnTo>
                    <a:pt x="1632" y="9911"/>
                  </a:lnTo>
                  <a:close/>
                </a:path>
              </a:pathLst>
            </a:custGeom>
            <a:solidFill>
              <a:srgbClr val="FDD958"/>
            </a:solidFill>
            <a:ln w="12700">
              <a:miter lim="400000"/>
            </a:ln>
          </p:spPr>
          <p:txBody>
            <a:bodyPr lIns="28575" tIns="28575" rIns="28575" bIns="28575" anchor="ctr"/>
            <a:lstStyle/>
            <a:p>
              <a:pPr>
                <a:defRPr sz="3000"/>
              </a:pPr>
              <a:endParaRPr sz="2250"/>
            </a:p>
          </p:txBody>
        </p:sp>
        <p:sp>
          <p:nvSpPr>
            <p:cNvPr id="245" name="Shape">
              <a:extLst>
                <a:ext uri="{FF2B5EF4-FFF2-40B4-BE49-F238E27FC236}">
                  <a16:creationId xmlns:a16="http://schemas.microsoft.com/office/drawing/2014/main" id="{4C92795C-54CF-4898-A278-EF3E5D9A795D}"/>
                </a:ext>
              </a:extLst>
            </p:cNvPr>
            <p:cNvSpPr/>
            <p:nvPr/>
          </p:nvSpPr>
          <p:spPr>
            <a:xfrm>
              <a:off x="6134100" y="20434299"/>
              <a:ext cx="1231678" cy="245302"/>
            </a:xfrm>
            <a:custGeom>
              <a:avLst/>
              <a:gdLst/>
              <a:ahLst/>
              <a:cxnLst>
                <a:cxn ang="0">
                  <a:pos x="wd2" y="hd2"/>
                </a:cxn>
                <a:cxn ang="5400000">
                  <a:pos x="wd2" y="hd2"/>
                </a:cxn>
                <a:cxn ang="10800000">
                  <a:pos x="wd2" y="hd2"/>
                </a:cxn>
                <a:cxn ang="16200000">
                  <a:pos x="wd2" y="hd2"/>
                </a:cxn>
              </a:cxnLst>
              <a:rect l="0" t="0" r="r" b="b"/>
              <a:pathLst>
                <a:path w="21547" h="21472" extrusionOk="0">
                  <a:moveTo>
                    <a:pt x="248" y="21472"/>
                  </a:moveTo>
                  <a:cubicBezTo>
                    <a:pt x="180" y="21472"/>
                    <a:pt x="113" y="21339"/>
                    <a:pt x="64" y="21061"/>
                  </a:cubicBezTo>
                  <a:cubicBezTo>
                    <a:pt x="-27" y="20549"/>
                    <a:pt x="-20" y="19760"/>
                    <a:pt x="82" y="19304"/>
                  </a:cubicBezTo>
                  <a:lnTo>
                    <a:pt x="2488" y="8421"/>
                  </a:lnTo>
                  <a:cubicBezTo>
                    <a:pt x="2588" y="7965"/>
                    <a:pt x="2741" y="7998"/>
                    <a:pt x="2835" y="8488"/>
                  </a:cubicBezTo>
                  <a:lnTo>
                    <a:pt x="4519" y="17325"/>
                  </a:lnTo>
                  <a:lnTo>
                    <a:pt x="6976" y="6331"/>
                  </a:lnTo>
                  <a:cubicBezTo>
                    <a:pt x="7074" y="5886"/>
                    <a:pt x="7225" y="5908"/>
                    <a:pt x="7318" y="6386"/>
                  </a:cubicBezTo>
                  <a:lnTo>
                    <a:pt x="9098" y="15391"/>
                  </a:lnTo>
                  <a:lnTo>
                    <a:pt x="11744" y="4007"/>
                  </a:lnTo>
                  <a:cubicBezTo>
                    <a:pt x="11844" y="3574"/>
                    <a:pt x="11997" y="3607"/>
                    <a:pt x="12088" y="4096"/>
                  </a:cubicBezTo>
                  <a:lnTo>
                    <a:pt x="13999" y="14302"/>
                  </a:lnTo>
                  <a:lnTo>
                    <a:pt x="16547" y="2195"/>
                  </a:lnTo>
                  <a:cubicBezTo>
                    <a:pt x="16596" y="1962"/>
                    <a:pt x="16661" y="1829"/>
                    <a:pt x="16730" y="1851"/>
                  </a:cubicBezTo>
                  <a:cubicBezTo>
                    <a:pt x="16796" y="1862"/>
                    <a:pt x="16861" y="2017"/>
                    <a:pt x="16905" y="2273"/>
                  </a:cubicBezTo>
                  <a:lnTo>
                    <a:pt x="18718" y="12612"/>
                  </a:lnTo>
                  <a:lnTo>
                    <a:pt x="21122" y="372"/>
                  </a:lnTo>
                  <a:cubicBezTo>
                    <a:pt x="21218" y="-117"/>
                    <a:pt x="21375" y="-128"/>
                    <a:pt x="21473" y="361"/>
                  </a:cubicBezTo>
                  <a:cubicBezTo>
                    <a:pt x="21571" y="839"/>
                    <a:pt x="21573" y="1628"/>
                    <a:pt x="21475" y="2117"/>
                  </a:cubicBezTo>
                  <a:lnTo>
                    <a:pt x="18885" y="15313"/>
                  </a:lnTo>
                  <a:cubicBezTo>
                    <a:pt x="18836" y="15558"/>
                    <a:pt x="18774" y="15680"/>
                    <a:pt x="18700" y="15680"/>
                  </a:cubicBezTo>
                  <a:cubicBezTo>
                    <a:pt x="18631" y="15669"/>
                    <a:pt x="18567" y="15513"/>
                    <a:pt x="18520" y="15258"/>
                  </a:cubicBezTo>
                  <a:lnTo>
                    <a:pt x="16701" y="4886"/>
                  </a:lnTo>
                  <a:lnTo>
                    <a:pt x="14159" y="16958"/>
                  </a:lnTo>
                  <a:cubicBezTo>
                    <a:pt x="14110" y="17181"/>
                    <a:pt x="14043" y="17292"/>
                    <a:pt x="13981" y="17303"/>
                  </a:cubicBezTo>
                  <a:cubicBezTo>
                    <a:pt x="13915" y="17292"/>
                    <a:pt x="13852" y="17148"/>
                    <a:pt x="13808" y="16914"/>
                  </a:cubicBezTo>
                  <a:lnTo>
                    <a:pt x="11888" y="6676"/>
                  </a:lnTo>
                  <a:lnTo>
                    <a:pt x="9247" y="18037"/>
                  </a:lnTo>
                  <a:cubicBezTo>
                    <a:pt x="9147" y="18459"/>
                    <a:pt x="9000" y="18437"/>
                    <a:pt x="8907" y="17970"/>
                  </a:cubicBezTo>
                  <a:lnTo>
                    <a:pt x="7129" y="8988"/>
                  </a:lnTo>
                  <a:lnTo>
                    <a:pt x="4668" y="19994"/>
                  </a:lnTo>
                  <a:cubicBezTo>
                    <a:pt x="4568" y="20438"/>
                    <a:pt x="4414" y="20416"/>
                    <a:pt x="4321" y="19927"/>
                  </a:cubicBezTo>
                  <a:lnTo>
                    <a:pt x="2637" y="11089"/>
                  </a:lnTo>
                  <a:lnTo>
                    <a:pt x="411" y="21161"/>
                  </a:lnTo>
                  <a:cubicBezTo>
                    <a:pt x="368" y="21372"/>
                    <a:pt x="308" y="21472"/>
                    <a:pt x="248" y="21472"/>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46" name="Shape">
              <a:extLst>
                <a:ext uri="{FF2B5EF4-FFF2-40B4-BE49-F238E27FC236}">
                  <a16:creationId xmlns:a16="http://schemas.microsoft.com/office/drawing/2014/main" id="{F9FFCC97-F110-412C-BA71-2009D831CDE5}"/>
                </a:ext>
              </a:extLst>
            </p:cNvPr>
            <p:cNvSpPr/>
            <p:nvPr/>
          </p:nvSpPr>
          <p:spPr>
            <a:xfrm>
              <a:off x="7416799" y="20548599"/>
              <a:ext cx="106665" cy="38121"/>
            </a:xfrm>
            <a:custGeom>
              <a:avLst/>
              <a:gdLst/>
              <a:ahLst/>
              <a:cxnLst>
                <a:cxn ang="0">
                  <a:pos x="wd2" y="hd2"/>
                </a:cxn>
                <a:cxn ang="5400000">
                  <a:pos x="wd2" y="hd2"/>
                </a:cxn>
                <a:cxn ang="10800000">
                  <a:pos x="wd2" y="hd2"/>
                </a:cxn>
                <a:cxn ang="16200000">
                  <a:pos x="wd2" y="hd2"/>
                </a:cxn>
              </a:cxnLst>
              <a:rect l="0" t="0" r="r" b="b"/>
              <a:pathLst>
                <a:path w="21243" h="21049" extrusionOk="0">
                  <a:moveTo>
                    <a:pt x="18411" y="21049"/>
                  </a:moveTo>
                  <a:cubicBezTo>
                    <a:pt x="18310" y="21049"/>
                    <a:pt x="18183" y="21049"/>
                    <a:pt x="18057" y="20979"/>
                  </a:cubicBezTo>
                  <a:lnTo>
                    <a:pt x="2477" y="15649"/>
                  </a:lnTo>
                  <a:cubicBezTo>
                    <a:pt x="934" y="15158"/>
                    <a:pt x="-179" y="11231"/>
                    <a:pt x="23" y="6883"/>
                  </a:cubicBezTo>
                  <a:cubicBezTo>
                    <a:pt x="200" y="2605"/>
                    <a:pt x="1592" y="-551"/>
                    <a:pt x="3185" y="81"/>
                  </a:cubicBezTo>
                  <a:lnTo>
                    <a:pt x="18765" y="5411"/>
                  </a:lnTo>
                  <a:cubicBezTo>
                    <a:pt x="20308" y="5901"/>
                    <a:pt x="21421" y="9829"/>
                    <a:pt x="21219" y="14177"/>
                  </a:cubicBezTo>
                  <a:cubicBezTo>
                    <a:pt x="21067" y="18103"/>
                    <a:pt x="19828" y="21049"/>
                    <a:pt x="18411" y="21049"/>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47" name="Shape">
              <a:extLst>
                <a:ext uri="{FF2B5EF4-FFF2-40B4-BE49-F238E27FC236}">
                  <a16:creationId xmlns:a16="http://schemas.microsoft.com/office/drawing/2014/main" id="{5B0DC9B1-16CC-4AA7-ABB4-EB04FAE7CDCA}"/>
                </a:ext>
              </a:extLst>
            </p:cNvPr>
            <p:cNvSpPr/>
            <p:nvPr/>
          </p:nvSpPr>
          <p:spPr>
            <a:xfrm>
              <a:off x="7340599" y="20434299"/>
              <a:ext cx="106665" cy="38121"/>
            </a:xfrm>
            <a:custGeom>
              <a:avLst/>
              <a:gdLst/>
              <a:ahLst/>
              <a:cxnLst>
                <a:cxn ang="0">
                  <a:pos x="wd2" y="hd2"/>
                </a:cxn>
                <a:cxn ang="5400000">
                  <a:pos x="wd2" y="hd2"/>
                </a:cxn>
                <a:cxn ang="10800000">
                  <a:pos x="wd2" y="hd2"/>
                </a:cxn>
                <a:cxn ang="16200000">
                  <a:pos x="wd2" y="hd2"/>
                </a:cxn>
              </a:cxnLst>
              <a:rect l="0" t="0" r="r" b="b"/>
              <a:pathLst>
                <a:path w="21243" h="21049" extrusionOk="0">
                  <a:moveTo>
                    <a:pt x="18411" y="21049"/>
                  </a:moveTo>
                  <a:cubicBezTo>
                    <a:pt x="18310" y="21049"/>
                    <a:pt x="18183" y="21049"/>
                    <a:pt x="18057" y="20979"/>
                  </a:cubicBezTo>
                  <a:lnTo>
                    <a:pt x="2477" y="15649"/>
                  </a:lnTo>
                  <a:cubicBezTo>
                    <a:pt x="934" y="15158"/>
                    <a:pt x="-179" y="11231"/>
                    <a:pt x="23" y="6883"/>
                  </a:cubicBezTo>
                  <a:cubicBezTo>
                    <a:pt x="200" y="2605"/>
                    <a:pt x="1566" y="-551"/>
                    <a:pt x="3185" y="81"/>
                  </a:cubicBezTo>
                  <a:lnTo>
                    <a:pt x="18765" y="5411"/>
                  </a:lnTo>
                  <a:cubicBezTo>
                    <a:pt x="20308" y="5901"/>
                    <a:pt x="21421" y="9829"/>
                    <a:pt x="21219" y="14177"/>
                  </a:cubicBezTo>
                  <a:cubicBezTo>
                    <a:pt x="21042" y="18174"/>
                    <a:pt x="19828" y="21049"/>
                    <a:pt x="18411" y="21049"/>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48" name="Shape">
              <a:extLst>
                <a:ext uri="{FF2B5EF4-FFF2-40B4-BE49-F238E27FC236}">
                  <a16:creationId xmlns:a16="http://schemas.microsoft.com/office/drawing/2014/main" id="{A285065A-C1C7-46F4-AB23-A156B4833348}"/>
                </a:ext>
              </a:extLst>
            </p:cNvPr>
            <p:cNvSpPr/>
            <p:nvPr/>
          </p:nvSpPr>
          <p:spPr>
            <a:xfrm>
              <a:off x="5435600" y="20586699"/>
              <a:ext cx="297562" cy="312167"/>
            </a:xfrm>
            <a:custGeom>
              <a:avLst/>
              <a:gdLst/>
              <a:ahLst/>
              <a:cxnLst>
                <a:cxn ang="0">
                  <a:pos x="wd2" y="hd2"/>
                </a:cxn>
                <a:cxn ang="5400000">
                  <a:pos x="wd2" y="hd2"/>
                </a:cxn>
                <a:cxn ang="10800000">
                  <a:pos x="wd2" y="hd2"/>
                </a:cxn>
                <a:cxn ang="16200000">
                  <a:pos x="wd2" y="hd2"/>
                </a:cxn>
              </a:cxnLst>
              <a:rect l="0" t="0" r="r" b="b"/>
              <a:pathLst>
                <a:path w="21600" h="21600" extrusionOk="0">
                  <a:moveTo>
                    <a:pt x="21600" y="17294"/>
                  </a:moveTo>
                  <a:lnTo>
                    <a:pt x="20927" y="2012"/>
                  </a:lnTo>
                  <a:cubicBezTo>
                    <a:pt x="20927" y="2012"/>
                    <a:pt x="21019" y="0"/>
                    <a:pt x="18622" y="0"/>
                  </a:cubicBezTo>
                  <a:cubicBezTo>
                    <a:pt x="16696" y="0"/>
                    <a:pt x="6204" y="949"/>
                    <a:pt x="2166" y="1318"/>
                  </a:cubicBezTo>
                  <a:cubicBezTo>
                    <a:pt x="1079" y="1415"/>
                    <a:pt x="212" y="2223"/>
                    <a:pt x="92" y="3260"/>
                  </a:cubicBezTo>
                  <a:cubicBezTo>
                    <a:pt x="37" y="3735"/>
                    <a:pt x="0" y="4315"/>
                    <a:pt x="0" y="5035"/>
                  </a:cubicBezTo>
                  <a:cubicBezTo>
                    <a:pt x="0" y="7874"/>
                    <a:pt x="0" y="17848"/>
                    <a:pt x="0" y="17848"/>
                  </a:cubicBezTo>
                  <a:cubicBezTo>
                    <a:pt x="0" y="17848"/>
                    <a:pt x="286" y="21600"/>
                    <a:pt x="2498" y="21600"/>
                  </a:cubicBezTo>
                  <a:cubicBezTo>
                    <a:pt x="4711" y="21600"/>
                    <a:pt x="18816" y="20774"/>
                    <a:pt x="18816" y="20774"/>
                  </a:cubicBezTo>
                  <a:cubicBezTo>
                    <a:pt x="18816" y="20774"/>
                    <a:pt x="21600" y="20677"/>
                    <a:pt x="21600" y="17294"/>
                  </a:cubicBezTo>
                  <a:close/>
                </a:path>
              </a:pathLst>
            </a:custGeom>
            <a:solidFill>
              <a:srgbClr val="3D70B3"/>
            </a:solidFill>
            <a:ln w="12700">
              <a:miter lim="400000"/>
            </a:ln>
          </p:spPr>
          <p:txBody>
            <a:bodyPr lIns="28575" tIns="28575" rIns="28575" bIns="28575" anchor="ctr"/>
            <a:lstStyle/>
            <a:p>
              <a:pPr>
                <a:defRPr sz="3000"/>
              </a:pPr>
              <a:endParaRPr sz="2250"/>
            </a:p>
          </p:txBody>
        </p:sp>
        <p:sp>
          <p:nvSpPr>
            <p:cNvPr id="249" name="Shape">
              <a:extLst>
                <a:ext uri="{FF2B5EF4-FFF2-40B4-BE49-F238E27FC236}">
                  <a16:creationId xmlns:a16="http://schemas.microsoft.com/office/drawing/2014/main" id="{12AF9B8C-4C9E-47D6-9B14-34A39973ED17}"/>
                </a:ext>
              </a:extLst>
            </p:cNvPr>
            <p:cNvSpPr/>
            <p:nvPr/>
          </p:nvSpPr>
          <p:spPr>
            <a:xfrm>
              <a:off x="5676900" y="20586699"/>
              <a:ext cx="60833" cy="302898"/>
            </a:xfrm>
            <a:custGeom>
              <a:avLst/>
              <a:gdLst/>
              <a:ahLst/>
              <a:cxnLst>
                <a:cxn ang="0">
                  <a:pos x="wd2" y="hd2"/>
                </a:cxn>
                <a:cxn ang="5400000">
                  <a:pos x="wd2" y="hd2"/>
                </a:cxn>
                <a:cxn ang="10800000">
                  <a:pos x="wd2" y="hd2"/>
                </a:cxn>
                <a:cxn ang="16200000">
                  <a:pos x="wd2" y="hd2"/>
                </a:cxn>
              </a:cxnLst>
              <a:rect l="0" t="0" r="r" b="b"/>
              <a:pathLst>
                <a:path w="21600" h="21600" extrusionOk="0">
                  <a:moveTo>
                    <a:pt x="5321" y="0"/>
                  </a:moveTo>
                  <a:lnTo>
                    <a:pt x="16279" y="0"/>
                  </a:lnTo>
                  <a:cubicBezTo>
                    <a:pt x="19210" y="0"/>
                    <a:pt x="21600" y="480"/>
                    <a:pt x="21600" y="1069"/>
                  </a:cubicBezTo>
                  <a:lnTo>
                    <a:pt x="21600" y="20531"/>
                  </a:lnTo>
                  <a:cubicBezTo>
                    <a:pt x="21600" y="21120"/>
                    <a:pt x="19210" y="21600"/>
                    <a:pt x="16279" y="21600"/>
                  </a:cubicBezTo>
                  <a:lnTo>
                    <a:pt x="5321" y="21600"/>
                  </a:lnTo>
                  <a:cubicBezTo>
                    <a:pt x="2390" y="21600"/>
                    <a:pt x="0" y="21120"/>
                    <a:pt x="0" y="20531"/>
                  </a:cubicBezTo>
                  <a:lnTo>
                    <a:pt x="0" y="1069"/>
                  </a:lnTo>
                  <a:cubicBezTo>
                    <a:pt x="0" y="480"/>
                    <a:pt x="2390" y="0"/>
                    <a:pt x="5321" y="0"/>
                  </a:cubicBezTo>
                  <a:close/>
                </a:path>
              </a:pathLst>
            </a:custGeom>
            <a:solidFill>
              <a:srgbClr val="263E50"/>
            </a:solidFill>
            <a:ln w="12700">
              <a:miter lim="400000"/>
            </a:ln>
          </p:spPr>
          <p:txBody>
            <a:bodyPr lIns="28575" tIns="28575" rIns="28575" bIns="28575" anchor="ctr"/>
            <a:lstStyle/>
            <a:p>
              <a:pPr>
                <a:defRPr sz="3000"/>
              </a:pPr>
              <a:endParaRPr sz="2250"/>
            </a:p>
          </p:txBody>
        </p:sp>
        <p:sp>
          <p:nvSpPr>
            <p:cNvPr id="250" name="Shape">
              <a:extLst>
                <a:ext uri="{FF2B5EF4-FFF2-40B4-BE49-F238E27FC236}">
                  <a16:creationId xmlns:a16="http://schemas.microsoft.com/office/drawing/2014/main" id="{62370993-22D9-49F7-9D24-45CDA5A2C9D5}"/>
                </a:ext>
              </a:extLst>
            </p:cNvPr>
            <p:cNvSpPr/>
            <p:nvPr/>
          </p:nvSpPr>
          <p:spPr>
            <a:xfrm>
              <a:off x="5676899" y="20485099"/>
              <a:ext cx="527431" cy="386081"/>
            </a:xfrm>
            <a:custGeom>
              <a:avLst/>
              <a:gdLst/>
              <a:ahLst/>
              <a:cxnLst>
                <a:cxn ang="0">
                  <a:pos x="wd2" y="hd2"/>
                </a:cxn>
                <a:cxn ang="5400000">
                  <a:pos x="wd2" y="hd2"/>
                </a:cxn>
                <a:cxn ang="10800000">
                  <a:pos x="wd2" y="hd2"/>
                </a:cxn>
                <a:cxn ang="16200000">
                  <a:pos x="wd2" y="hd2"/>
                </a:cxn>
              </a:cxnLst>
              <a:rect l="0" t="0" r="r" b="b"/>
              <a:pathLst>
                <a:path w="21600" h="21600" extrusionOk="0">
                  <a:moveTo>
                    <a:pt x="1243" y="8882"/>
                  </a:moveTo>
                  <a:cubicBezTo>
                    <a:pt x="1243" y="8882"/>
                    <a:pt x="1025" y="4441"/>
                    <a:pt x="4873" y="4810"/>
                  </a:cubicBezTo>
                  <a:cubicBezTo>
                    <a:pt x="4873" y="4810"/>
                    <a:pt x="4983" y="0"/>
                    <a:pt x="7963" y="0"/>
                  </a:cubicBezTo>
                  <a:cubicBezTo>
                    <a:pt x="10943" y="0"/>
                    <a:pt x="11213" y="3993"/>
                    <a:pt x="11213" y="3993"/>
                  </a:cubicBezTo>
                  <a:cubicBezTo>
                    <a:pt x="11213" y="3993"/>
                    <a:pt x="16628" y="3553"/>
                    <a:pt x="20529" y="5841"/>
                  </a:cubicBezTo>
                  <a:cubicBezTo>
                    <a:pt x="20529" y="5841"/>
                    <a:pt x="21590" y="6174"/>
                    <a:pt x="21600" y="9081"/>
                  </a:cubicBezTo>
                  <a:cubicBezTo>
                    <a:pt x="20763" y="8839"/>
                    <a:pt x="19202" y="8406"/>
                    <a:pt x="18578" y="8356"/>
                  </a:cubicBezTo>
                  <a:cubicBezTo>
                    <a:pt x="17710" y="8285"/>
                    <a:pt x="17548" y="7766"/>
                    <a:pt x="15978" y="7468"/>
                  </a:cubicBezTo>
                  <a:cubicBezTo>
                    <a:pt x="14407" y="7169"/>
                    <a:pt x="14246" y="8945"/>
                    <a:pt x="14246" y="8945"/>
                  </a:cubicBezTo>
                  <a:cubicBezTo>
                    <a:pt x="14246" y="8945"/>
                    <a:pt x="13814" y="12939"/>
                    <a:pt x="13648" y="14495"/>
                  </a:cubicBezTo>
                  <a:cubicBezTo>
                    <a:pt x="13486" y="16051"/>
                    <a:pt x="13429" y="17230"/>
                    <a:pt x="14188" y="17458"/>
                  </a:cubicBezTo>
                  <a:cubicBezTo>
                    <a:pt x="14948" y="17678"/>
                    <a:pt x="15759" y="17458"/>
                    <a:pt x="16789" y="17458"/>
                  </a:cubicBezTo>
                  <a:cubicBezTo>
                    <a:pt x="17486" y="17458"/>
                    <a:pt x="19124" y="17898"/>
                    <a:pt x="20113" y="18182"/>
                  </a:cubicBezTo>
                  <a:cubicBezTo>
                    <a:pt x="19556" y="20669"/>
                    <a:pt x="19244" y="21209"/>
                    <a:pt x="18578" y="21159"/>
                  </a:cubicBezTo>
                  <a:cubicBezTo>
                    <a:pt x="17606" y="21088"/>
                    <a:pt x="11213" y="21600"/>
                    <a:pt x="11213" y="21600"/>
                  </a:cubicBezTo>
                  <a:lnTo>
                    <a:pt x="8613" y="21010"/>
                  </a:lnTo>
                  <a:lnTo>
                    <a:pt x="8613" y="19973"/>
                  </a:lnTo>
                  <a:cubicBezTo>
                    <a:pt x="8613" y="19973"/>
                    <a:pt x="5690" y="20413"/>
                    <a:pt x="5092" y="16939"/>
                  </a:cubicBezTo>
                  <a:cubicBezTo>
                    <a:pt x="5092" y="16939"/>
                    <a:pt x="2549" y="17607"/>
                    <a:pt x="1732" y="15092"/>
                  </a:cubicBezTo>
                  <a:lnTo>
                    <a:pt x="0" y="15092"/>
                  </a:lnTo>
                  <a:lnTo>
                    <a:pt x="0" y="8875"/>
                  </a:lnTo>
                  <a:lnTo>
                    <a:pt x="1243" y="8875"/>
                  </a:lnTo>
                  <a:close/>
                </a:path>
              </a:pathLst>
            </a:custGeom>
            <a:solidFill>
              <a:srgbClr val="FBD959"/>
            </a:solidFill>
            <a:ln w="12700">
              <a:miter lim="400000"/>
            </a:ln>
          </p:spPr>
          <p:txBody>
            <a:bodyPr lIns="28575" tIns="28575" rIns="28575" bIns="28575" anchor="ctr"/>
            <a:lstStyle/>
            <a:p>
              <a:pPr>
                <a:defRPr sz="3000"/>
              </a:pPr>
              <a:endParaRPr sz="2250"/>
            </a:p>
          </p:txBody>
        </p:sp>
        <p:sp>
          <p:nvSpPr>
            <p:cNvPr id="251" name="Shape">
              <a:extLst>
                <a:ext uri="{FF2B5EF4-FFF2-40B4-BE49-F238E27FC236}">
                  <a16:creationId xmlns:a16="http://schemas.microsoft.com/office/drawing/2014/main" id="{334A499F-45EE-4DC2-9C5A-CBD05E7261EF}"/>
                </a:ext>
              </a:extLst>
            </p:cNvPr>
            <p:cNvSpPr/>
            <p:nvPr/>
          </p:nvSpPr>
          <p:spPr>
            <a:xfrm>
              <a:off x="5816600" y="20510500"/>
              <a:ext cx="127384" cy="338583"/>
            </a:xfrm>
            <a:custGeom>
              <a:avLst/>
              <a:gdLst/>
              <a:ahLst/>
              <a:cxnLst>
                <a:cxn ang="0">
                  <a:pos x="wd2" y="hd2"/>
                </a:cxn>
                <a:cxn ang="5400000">
                  <a:pos x="wd2" y="hd2"/>
                </a:cxn>
                <a:cxn ang="10800000">
                  <a:pos x="wd2" y="hd2"/>
                </a:cxn>
                <a:cxn ang="16200000">
                  <a:pos x="wd2" y="hd2"/>
                </a:cxn>
              </a:cxnLst>
              <a:rect l="0" t="0" r="r" b="b"/>
              <a:pathLst>
                <a:path w="21366" h="21600" extrusionOk="0">
                  <a:moveTo>
                    <a:pt x="21366" y="21600"/>
                  </a:moveTo>
                  <a:lnTo>
                    <a:pt x="21366" y="4642"/>
                  </a:lnTo>
                  <a:cubicBezTo>
                    <a:pt x="21366" y="4642"/>
                    <a:pt x="21068" y="0"/>
                    <a:pt x="10417" y="0"/>
                  </a:cubicBezTo>
                  <a:cubicBezTo>
                    <a:pt x="-234" y="0"/>
                    <a:pt x="0" y="4051"/>
                    <a:pt x="0" y="5145"/>
                  </a:cubicBezTo>
                  <a:cubicBezTo>
                    <a:pt x="0" y="6239"/>
                    <a:pt x="0" y="17549"/>
                    <a:pt x="0" y="17549"/>
                  </a:cubicBezTo>
                  <a:cubicBezTo>
                    <a:pt x="0" y="17549"/>
                    <a:pt x="149" y="21600"/>
                    <a:pt x="21366" y="21600"/>
                  </a:cubicBezTo>
                  <a:close/>
                </a:path>
              </a:pathLst>
            </a:custGeom>
            <a:solidFill>
              <a:srgbClr val="F6BD53"/>
            </a:solidFill>
            <a:ln w="12700">
              <a:miter lim="400000"/>
            </a:ln>
          </p:spPr>
          <p:txBody>
            <a:bodyPr lIns="28575" tIns="28575" rIns="28575" bIns="28575" anchor="ctr"/>
            <a:lstStyle/>
            <a:p>
              <a:pPr>
                <a:defRPr sz="3000"/>
              </a:pPr>
              <a:endParaRPr sz="2250"/>
            </a:p>
          </p:txBody>
        </p:sp>
        <p:sp>
          <p:nvSpPr>
            <p:cNvPr id="252" name="Rectangle">
              <a:extLst>
                <a:ext uri="{FF2B5EF4-FFF2-40B4-BE49-F238E27FC236}">
                  <a16:creationId xmlns:a16="http://schemas.microsoft.com/office/drawing/2014/main" id="{73262DA6-0B7C-435A-A04E-559EA3FE0F06}"/>
                </a:ext>
              </a:extLst>
            </p:cNvPr>
            <p:cNvSpPr/>
            <p:nvPr/>
          </p:nvSpPr>
          <p:spPr>
            <a:xfrm>
              <a:off x="5943600" y="20739100"/>
              <a:ext cx="69597" cy="14225"/>
            </a:xfrm>
            <a:prstGeom prst="rect">
              <a:avLst/>
            </a:prstGeom>
            <a:solidFill>
              <a:srgbClr val="F6BD53"/>
            </a:solidFill>
            <a:ln w="12700">
              <a:miter lim="400000"/>
            </a:ln>
          </p:spPr>
          <p:txBody>
            <a:bodyPr lIns="28575" tIns="28575" rIns="28575" bIns="28575" anchor="ctr"/>
            <a:lstStyle/>
            <a:p>
              <a:pPr>
                <a:defRPr sz="3000"/>
              </a:pPr>
              <a:endParaRPr sz="2250"/>
            </a:p>
          </p:txBody>
        </p:sp>
        <p:sp>
          <p:nvSpPr>
            <p:cNvPr id="253" name="Shape">
              <a:extLst>
                <a:ext uri="{FF2B5EF4-FFF2-40B4-BE49-F238E27FC236}">
                  <a16:creationId xmlns:a16="http://schemas.microsoft.com/office/drawing/2014/main" id="{3FF658D1-4A02-4B30-9D63-DB6168156E2D}"/>
                </a:ext>
              </a:extLst>
            </p:cNvPr>
            <p:cNvSpPr/>
            <p:nvPr/>
          </p:nvSpPr>
          <p:spPr>
            <a:xfrm>
              <a:off x="6083299" y="20637499"/>
              <a:ext cx="129672" cy="176911"/>
            </a:xfrm>
            <a:custGeom>
              <a:avLst/>
              <a:gdLst/>
              <a:ahLst/>
              <a:cxnLst>
                <a:cxn ang="0">
                  <a:pos x="wd2" y="hd2"/>
                </a:cxn>
                <a:cxn ang="5400000">
                  <a:pos x="wd2" y="hd2"/>
                </a:cxn>
                <a:cxn ang="10800000">
                  <a:pos x="wd2" y="hd2"/>
                </a:cxn>
                <a:cxn ang="16200000">
                  <a:pos x="wd2" y="hd2"/>
                </a:cxn>
              </a:cxnLst>
              <a:rect l="0" t="0" r="r" b="b"/>
              <a:pathLst>
                <a:path w="21579" h="21600" extrusionOk="0">
                  <a:moveTo>
                    <a:pt x="7820" y="0"/>
                  </a:moveTo>
                  <a:cubicBezTo>
                    <a:pt x="8264" y="62"/>
                    <a:pt x="8729" y="124"/>
                    <a:pt x="9299" y="155"/>
                  </a:cubicBezTo>
                  <a:cubicBezTo>
                    <a:pt x="11815" y="263"/>
                    <a:pt x="18176" y="1210"/>
                    <a:pt x="21579" y="1737"/>
                  </a:cubicBezTo>
                  <a:cubicBezTo>
                    <a:pt x="21600" y="3985"/>
                    <a:pt x="21093" y="6931"/>
                    <a:pt x="19656" y="10808"/>
                  </a:cubicBezTo>
                  <a:cubicBezTo>
                    <a:pt x="17901" y="15553"/>
                    <a:pt x="16612" y="19042"/>
                    <a:pt x="15555" y="21600"/>
                  </a:cubicBezTo>
                  <a:cubicBezTo>
                    <a:pt x="11540" y="20980"/>
                    <a:pt x="4882" y="20018"/>
                    <a:pt x="2050" y="20018"/>
                  </a:cubicBezTo>
                  <a:cubicBezTo>
                    <a:pt x="1332" y="20018"/>
                    <a:pt x="676" y="20049"/>
                    <a:pt x="0" y="20065"/>
                  </a:cubicBezTo>
                  <a:cubicBezTo>
                    <a:pt x="1585" y="17646"/>
                    <a:pt x="6193" y="10405"/>
                    <a:pt x="6784" y="7908"/>
                  </a:cubicBezTo>
                  <a:cubicBezTo>
                    <a:pt x="7313" y="5598"/>
                    <a:pt x="7672" y="1721"/>
                    <a:pt x="7820" y="0"/>
                  </a:cubicBezTo>
                  <a:close/>
                </a:path>
              </a:pathLst>
            </a:custGeom>
            <a:solidFill>
              <a:srgbClr val="263E50"/>
            </a:solidFill>
            <a:ln w="12700">
              <a:miter lim="400000"/>
            </a:ln>
          </p:spPr>
          <p:txBody>
            <a:bodyPr lIns="28575" tIns="28575" rIns="28575" bIns="28575" anchor="ctr"/>
            <a:lstStyle/>
            <a:p>
              <a:pPr>
                <a:defRPr sz="3000"/>
              </a:pPr>
              <a:endParaRPr sz="2250"/>
            </a:p>
          </p:txBody>
        </p:sp>
        <p:sp>
          <p:nvSpPr>
            <p:cNvPr id="254" name="Shape">
              <a:extLst>
                <a:ext uri="{FF2B5EF4-FFF2-40B4-BE49-F238E27FC236}">
                  <a16:creationId xmlns:a16="http://schemas.microsoft.com/office/drawing/2014/main" id="{7718C9D8-C14E-4C02-8472-FC22AC3250F3}"/>
                </a:ext>
              </a:extLst>
            </p:cNvPr>
            <p:cNvSpPr/>
            <p:nvPr/>
          </p:nvSpPr>
          <p:spPr>
            <a:xfrm>
              <a:off x="6007100" y="20624799"/>
              <a:ext cx="113931" cy="180985"/>
            </a:xfrm>
            <a:custGeom>
              <a:avLst/>
              <a:gdLst/>
              <a:ahLst/>
              <a:cxnLst>
                <a:cxn ang="0">
                  <a:pos x="wd2" y="hd2"/>
                </a:cxn>
                <a:cxn ang="5400000">
                  <a:pos x="wd2" y="hd2"/>
                </a:cxn>
                <a:cxn ang="10800000">
                  <a:pos x="wd2" y="hd2"/>
                </a:cxn>
                <a:cxn ang="16200000">
                  <a:pos x="wd2" y="hd2"/>
                </a:cxn>
              </a:cxnLst>
              <a:rect l="0" t="0" r="r" b="b"/>
              <a:pathLst>
                <a:path w="21085" h="20883" extrusionOk="0">
                  <a:moveTo>
                    <a:pt x="449" y="14562"/>
                  </a:moveTo>
                  <a:cubicBezTo>
                    <a:pt x="1177" y="11353"/>
                    <a:pt x="3152" y="3118"/>
                    <a:pt x="3152" y="3118"/>
                  </a:cubicBezTo>
                  <a:cubicBezTo>
                    <a:pt x="3152" y="3118"/>
                    <a:pt x="3880" y="-546"/>
                    <a:pt x="10978" y="70"/>
                  </a:cubicBezTo>
                  <a:cubicBezTo>
                    <a:pt x="16948" y="582"/>
                    <a:pt x="18429" y="1418"/>
                    <a:pt x="21085" y="1755"/>
                  </a:cubicBezTo>
                  <a:cubicBezTo>
                    <a:pt x="20920" y="3381"/>
                    <a:pt x="20521" y="7045"/>
                    <a:pt x="19910" y="9228"/>
                  </a:cubicBezTo>
                  <a:cubicBezTo>
                    <a:pt x="19252" y="11588"/>
                    <a:pt x="14104" y="18431"/>
                    <a:pt x="12365" y="20717"/>
                  </a:cubicBezTo>
                  <a:cubicBezTo>
                    <a:pt x="8769" y="20819"/>
                    <a:pt x="5737" y="21054"/>
                    <a:pt x="2893" y="20673"/>
                  </a:cubicBezTo>
                  <a:cubicBezTo>
                    <a:pt x="-515" y="20204"/>
                    <a:pt x="-280" y="17772"/>
                    <a:pt x="449" y="14562"/>
                  </a:cubicBezTo>
                  <a:close/>
                </a:path>
              </a:pathLst>
            </a:custGeom>
            <a:solidFill>
              <a:srgbClr val="3D70B3"/>
            </a:solidFill>
            <a:ln w="12700">
              <a:miter lim="400000"/>
            </a:ln>
          </p:spPr>
          <p:txBody>
            <a:bodyPr lIns="28575" tIns="28575" rIns="28575" bIns="28575" anchor="ctr"/>
            <a:lstStyle/>
            <a:p>
              <a:pPr>
                <a:defRPr sz="3000"/>
              </a:pPr>
              <a:endParaRPr sz="2250"/>
            </a:p>
          </p:txBody>
        </p:sp>
        <p:sp>
          <p:nvSpPr>
            <p:cNvPr id="255" name="Shape">
              <a:extLst>
                <a:ext uri="{FF2B5EF4-FFF2-40B4-BE49-F238E27FC236}">
                  <a16:creationId xmlns:a16="http://schemas.microsoft.com/office/drawing/2014/main" id="{96E449BD-8659-403C-93BE-A51ADA40FC11}"/>
                </a:ext>
              </a:extLst>
            </p:cNvPr>
            <p:cNvSpPr/>
            <p:nvPr/>
          </p:nvSpPr>
          <p:spPr>
            <a:xfrm>
              <a:off x="7150099" y="20561299"/>
              <a:ext cx="60334" cy="69014"/>
            </a:xfrm>
            <a:custGeom>
              <a:avLst/>
              <a:gdLst/>
              <a:ahLst/>
              <a:cxnLst>
                <a:cxn ang="0">
                  <a:pos x="wd2" y="hd2"/>
                </a:cxn>
                <a:cxn ang="5400000">
                  <a:pos x="wd2" y="hd2"/>
                </a:cxn>
                <a:cxn ang="10800000">
                  <a:pos x="wd2" y="hd2"/>
                </a:cxn>
                <a:cxn ang="16200000">
                  <a:pos x="wd2" y="hd2"/>
                </a:cxn>
              </a:cxnLst>
              <a:rect l="0" t="0" r="r" b="b"/>
              <a:pathLst>
                <a:path w="20041" h="21419" extrusionOk="0">
                  <a:moveTo>
                    <a:pt x="19528" y="2300"/>
                  </a:moveTo>
                  <a:cubicBezTo>
                    <a:pt x="18642" y="5532"/>
                    <a:pt x="17714" y="11483"/>
                    <a:pt x="19950" y="18303"/>
                  </a:cubicBezTo>
                  <a:cubicBezTo>
                    <a:pt x="20330" y="19525"/>
                    <a:pt x="19486" y="20746"/>
                    <a:pt x="18136" y="20825"/>
                  </a:cubicBezTo>
                  <a:lnTo>
                    <a:pt x="4130" y="21417"/>
                  </a:lnTo>
                  <a:cubicBezTo>
                    <a:pt x="3202" y="21456"/>
                    <a:pt x="2400" y="20944"/>
                    <a:pt x="2063" y="20116"/>
                  </a:cubicBezTo>
                  <a:cubicBezTo>
                    <a:pt x="924" y="17160"/>
                    <a:pt x="-1270" y="9829"/>
                    <a:pt x="966" y="2300"/>
                  </a:cubicBezTo>
                  <a:cubicBezTo>
                    <a:pt x="1177" y="1512"/>
                    <a:pt x="1978" y="960"/>
                    <a:pt x="2822" y="921"/>
                  </a:cubicBezTo>
                  <a:lnTo>
                    <a:pt x="17335" y="14"/>
                  </a:lnTo>
                  <a:cubicBezTo>
                    <a:pt x="18769" y="-144"/>
                    <a:pt x="19866" y="1039"/>
                    <a:pt x="19528" y="23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56" name="Shape">
              <a:extLst>
                <a:ext uri="{FF2B5EF4-FFF2-40B4-BE49-F238E27FC236}">
                  <a16:creationId xmlns:a16="http://schemas.microsoft.com/office/drawing/2014/main" id="{9EE3AB13-42A9-4852-BDE5-E041C92A4DB6}"/>
                </a:ext>
              </a:extLst>
            </p:cNvPr>
            <p:cNvSpPr/>
            <p:nvPr/>
          </p:nvSpPr>
          <p:spPr>
            <a:xfrm>
              <a:off x="7010399" y="20573999"/>
              <a:ext cx="60334" cy="69014"/>
            </a:xfrm>
            <a:custGeom>
              <a:avLst/>
              <a:gdLst/>
              <a:ahLst/>
              <a:cxnLst>
                <a:cxn ang="0">
                  <a:pos x="wd2" y="hd2"/>
                </a:cxn>
                <a:cxn ang="5400000">
                  <a:pos x="wd2" y="hd2"/>
                </a:cxn>
                <a:cxn ang="10800000">
                  <a:pos x="wd2" y="hd2"/>
                </a:cxn>
                <a:cxn ang="16200000">
                  <a:pos x="wd2" y="hd2"/>
                </a:cxn>
              </a:cxnLst>
              <a:rect l="0" t="0" r="r" b="b"/>
              <a:pathLst>
                <a:path w="20041" h="21419" extrusionOk="0">
                  <a:moveTo>
                    <a:pt x="19528" y="2300"/>
                  </a:moveTo>
                  <a:cubicBezTo>
                    <a:pt x="18642" y="5532"/>
                    <a:pt x="17714" y="11483"/>
                    <a:pt x="19950" y="18303"/>
                  </a:cubicBezTo>
                  <a:cubicBezTo>
                    <a:pt x="20330" y="19525"/>
                    <a:pt x="19486" y="20746"/>
                    <a:pt x="18136" y="20825"/>
                  </a:cubicBezTo>
                  <a:lnTo>
                    <a:pt x="4130" y="21417"/>
                  </a:lnTo>
                  <a:cubicBezTo>
                    <a:pt x="3202" y="21456"/>
                    <a:pt x="2400" y="20944"/>
                    <a:pt x="2063" y="20116"/>
                  </a:cubicBezTo>
                  <a:cubicBezTo>
                    <a:pt x="924" y="17160"/>
                    <a:pt x="-1270" y="9829"/>
                    <a:pt x="966" y="2300"/>
                  </a:cubicBezTo>
                  <a:cubicBezTo>
                    <a:pt x="1177" y="1512"/>
                    <a:pt x="1978" y="960"/>
                    <a:pt x="2822" y="921"/>
                  </a:cubicBezTo>
                  <a:lnTo>
                    <a:pt x="17335" y="14"/>
                  </a:lnTo>
                  <a:cubicBezTo>
                    <a:pt x="18769" y="-144"/>
                    <a:pt x="19866" y="1039"/>
                    <a:pt x="19528" y="23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57" name="Shape">
              <a:extLst>
                <a:ext uri="{FF2B5EF4-FFF2-40B4-BE49-F238E27FC236}">
                  <a16:creationId xmlns:a16="http://schemas.microsoft.com/office/drawing/2014/main" id="{20D58518-F0ED-401D-B423-79079F564B5F}"/>
                </a:ext>
              </a:extLst>
            </p:cNvPr>
            <p:cNvSpPr/>
            <p:nvPr/>
          </p:nvSpPr>
          <p:spPr>
            <a:xfrm>
              <a:off x="7061199" y="20688299"/>
              <a:ext cx="190948" cy="570294"/>
            </a:xfrm>
            <a:custGeom>
              <a:avLst/>
              <a:gdLst/>
              <a:ahLst/>
              <a:cxnLst>
                <a:cxn ang="0">
                  <a:pos x="wd2" y="hd2"/>
                </a:cxn>
                <a:cxn ang="5400000">
                  <a:pos x="wd2" y="hd2"/>
                </a:cxn>
                <a:cxn ang="10800000">
                  <a:pos x="wd2" y="hd2"/>
                </a:cxn>
                <a:cxn ang="16200000">
                  <a:pos x="wd2" y="hd2"/>
                </a:cxn>
              </a:cxnLst>
              <a:rect l="0" t="0" r="r" b="b"/>
              <a:pathLst>
                <a:path w="21479" h="21583" extrusionOk="0">
                  <a:moveTo>
                    <a:pt x="9107" y="21583"/>
                  </a:moveTo>
                  <a:cubicBezTo>
                    <a:pt x="9107" y="21583"/>
                    <a:pt x="9093" y="21583"/>
                    <a:pt x="9093" y="21583"/>
                  </a:cubicBezTo>
                  <a:cubicBezTo>
                    <a:pt x="8693" y="21578"/>
                    <a:pt x="8379" y="21482"/>
                    <a:pt x="8321" y="21347"/>
                  </a:cubicBezTo>
                  <a:lnTo>
                    <a:pt x="7" y="305"/>
                  </a:lnTo>
                  <a:cubicBezTo>
                    <a:pt x="-50" y="156"/>
                    <a:pt x="250" y="21"/>
                    <a:pt x="693" y="2"/>
                  </a:cubicBezTo>
                  <a:cubicBezTo>
                    <a:pt x="1093" y="-17"/>
                    <a:pt x="1536" y="84"/>
                    <a:pt x="1593" y="233"/>
                  </a:cubicBezTo>
                  <a:lnTo>
                    <a:pt x="9236" y="19598"/>
                  </a:lnTo>
                  <a:lnTo>
                    <a:pt x="19893" y="238"/>
                  </a:lnTo>
                  <a:cubicBezTo>
                    <a:pt x="19964" y="94"/>
                    <a:pt x="20393" y="-7"/>
                    <a:pt x="20821" y="21"/>
                  </a:cubicBezTo>
                  <a:cubicBezTo>
                    <a:pt x="21250" y="50"/>
                    <a:pt x="21550" y="190"/>
                    <a:pt x="21464" y="334"/>
                  </a:cubicBezTo>
                  <a:lnTo>
                    <a:pt x="9893" y="21357"/>
                  </a:lnTo>
                  <a:cubicBezTo>
                    <a:pt x="9821" y="21487"/>
                    <a:pt x="9493" y="21583"/>
                    <a:pt x="9107" y="21583"/>
                  </a:cubicBezTo>
                  <a:close/>
                </a:path>
              </a:pathLst>
            </a:custGeom>
            <a:solidFill>
              <a:srgbClr val="939496"/>
            </a:solidFill>
            <a:ln w="12700">
              <a:miter lim="400000"/>
            </a:ln>
          </p:spPr>
          <p:txBody>
            <a:bodyPr lIns="28575" tIns="28575" rIns="28575" bIns="28575" anchor="ctr"/>
            <a:lstStyle/>
            <a:p>
              <a:pPr>
                <a:defRPr sz="3000"/>
              </a:pPr>
              <a:endParaRPr sz="2250"/>
            </a:p>
          </p:txBody>
        </p:sp>
        <p:sp>
          <p:nvSpPr>
            <p:cNvPr id="258" name="Shape">
              <a:extLst>
                <a:ext uri="{FF2B5EF4-FFF2-40B4-BE49-F238E27FC236}">
                  <a16:creationId xmlns:a16="http://schemas.microsoft.com/office/drawing/2014/main" id="{7EEAF63B-1F9E-4E4D-8E11-3C7C86830D21}"/>
                </a:ext>
              </a:extLst>
            </p:cNvPr>
            <p:cNvSpPr/>
            <p:nvPr/>
          </p:nvSpPr>
          <p:spPr>
            <a:xfrm>
              <a:off x="7099299" y="21247100"/>
              <a:ext cx="84390" cy="212427"/>
            </a:xfrm>
            <a:custGeom>
              <a:avLst/>
              <a:gdLst/>
              <a:ahLst/>
              <a:cxnLst>
                <a:cxn ang="0">
                  <a:pos x="wd2" y="hd2"/>
                </a:cxn>
                <a:cxn ang="5400000">
                  <a:pos x="wd2" y="hd2"/>
                </a:cxn>
                <a:cxn ang="10800000">
                  <a:pos x="wd2" y="hd2"/>
                </a:cxn>
                <a:cxn ang="16200000">
                  <a:pos x="wd2" y="hd2"/>
                </a:cxn>
              </a:cxnLst>
              <a:rect l="0" t="0" r="r" b="b"/>
              <a:pathLst>
                <a:path w="20801" h="21441" extrusionOk="0">
                  <a:moveTo>
                    <a:pt x="12617" y="90"/>
                  </a:moveTo>
                  <a:lnTo>
                    <a:pt x="11898" y="4090"/>
                  </a:lnTo>
                  <a:cubicBezTo>
                    <a:pt x="11616" y="5436"/>
                    <a:pt x="11522" y="6705"/>
                    <a:pt x="11084" y="8179"/>
                  </a:cubicBezTo>
                  <a:cubicBezTo>
                    <a:pt x="10583" y="9602"/>
                    <a:pt x="9581" y="10986"/>
                    <a:pt x="8172" y="12281"/>
                  </a:cubicBezTo>
                  <a:lnTo>
                    <a:pt x="3977" y="15921"/>
                  </a:lnTo>
                  <a:cubicBezTo>
                    <a:pt x="2725" y="16921"/>
                    <a:pt x="2913" y="18164"/>
                    <a:pt x="4416" y="19139"/>
                  </a:cubicBezTo>
                  <a:cubicBezTo>
                    <a:pt x="5918" y="20113"/>
                    <a:pt x="8767" y="20754"/>
                    <a:pt x="11772" y="20703"/>
                  </a:cubicBezTo>
                  <a:cubicBezTo>
                    <a:pt x="14746" y="20677"/>
                    <a:pt x="17689" y="19946"/>
                    <a:pt x="19191" y="18818"/>
                  </a:cubicBezTo>
                  <a:cubicBezTo>
                    <a:pt x="20851" y="17690"/>
                    <a:pt x="20193" y="16267"/>
                    <a:pt x="20412" y="14947"/>
                  </a:cubicBezTo>
                  <a:lnTo>
                    <a:pt x="20757" y="16947"/>
                  </a:lnTo>
                  <a:cubicBezTo>
                    <a:pt x="20913" y="17626"/>
                    <a:pt x="20663" y="18331"/>
                    <a:pt x="19974" y="18972"/>
                  </a:cubicBezTo>
                  <a:cubicBezTo>
                    <a:pt x="18628" y="20267"/>
                    <a:pt x="15497" y="21241"/>
                    <a:pt x="11929" y="21408"/>
                  </a:cubicBezTo>
                  <a:cubicBezTo>
                    <a:pt x="8391" y="21600"/>
                    <a:pt x="4572" y="20959"/>
                    <a:pt x="2287" y="19754"/>
                  </a:cubicBezTo>
                  <a:cubicBezTo>
                    <a:pt x="2" y="18562"/>
                    <a:pt x="-687" y="16806"/>
                    <a:pt x="753" y="15357"/>
                  </a:cubicBezTo>
                  <a:lnTo>
                    <a:pt x="4103" y="11601"/>
                  </a:lnTo>
                  <a:cubicBezTo>
                    <a:pt x="5104" y="10409"/>
                    <a:pt x="5699" y="9178"/>
                    <a:pt x="5856" y="7948"/>
                  </a:cubicBezTo>
                  <a:cubicBezTo>
                    <a:pt x="5981" y="6756"/>
                    <a:pt x="5793" y="5346"/>
                    <a:pt x="5793" y="4025"/>
                  </a:cubicBezTo>
                  <a:lnTo>
                    <a:pt x="5637" y="0"/>
                  </a:lnTo>
                  <a:lnTo>
                    <a:pt x="12617" y="90"/>
                  </a:lnTo>
                  <a:close/>
                </a:path>
              </a:pathLst>
            </a:custGeom>
            <a:solidFill>
              <a:schemeClr val="tx1">
                <a:lumMod val="65000"/>
                <a:lumOff val="35000"/>
              </a:schemeClr>
            </a:solidFill>
            <a:ln w="12700">
              <a:miter lim="400000"/>
            </a:ln>
          </p:spPr>
          <p:txBody>
            <a:bodyPr lIns="28575" tIns="28575" rIns="28575" bIns="28575" anchor="ctr"/>
            <a:lstStyle/>
            <a:p>
              <a:pPr>
                <a:defRPr sz="3000"/>
              </a:pPr>
              <a:endParaRPr sz="2250"/>
            </a:p>
          </p:txBody>
        </p:sp>
        <p:sp>
          <p:nvSpPr>
            <p:cNvPr id="259" name="Shape">
              <a:extLst>
                <a:ext uri="{FF2B5EF4-FFF2-40B4-BE49-F238E27FC236}">
                  <a16:creationId xmlns:a16="http://schemas.microsoft.com/office/drawing/2014/main" id="{C09C00A7-B5FC-48D8-8887-22B417F7ABBA}"/>
                </a:ext>
              </a:extLst>
            </p:cNvPr>
            <p:cNvSpPr/>
            <p:nvPr/>
          </p:nvSpPr>
          <p:spPr>
            <a:xfrm>
              <a:off x="7073900" y="21234400"/>
              <a:ext cx="132207" cy="104140"/>
            </a:xfrm>
            <a:custGeom>
              <a:avLst/>
              <a:gdLst/>
              <a:ahLst/>
              <a:cxnLst>
                <a:cxn ang="0">
                  <a:pos x="wd2" y="hd2"/>
                </a:cxn>
                <a:cxn ang="5400000">
                  <a:pos x="wd2" y="hd2"/>
                </a:cxn>
                <a:cxn ang="10800000">
                  <a:pos x="wd2" y="hd2"/>
                </a:cxn>
                <a:cxn ang="16200000">
                  <a:pos x="wd2" y="hd2"/>
                </a:cxn>
              </a:cxnLst>
              <a:rect l="0" t="0" r="r" b="b"/>
              <a:pathLst>
                <a:path w="21600" h="21600" extrusionOk="0">
                  <a:moveTo>
                    <a:pt x="0" y="6585"/>
                  </a:moveTo>
                  <a:cubicBezTo>
                    <a:pt x="0" y="2977"/>
                    <a:pt x="2324" y="0"/>
                    <a:pt x="5187" y="0"/>
                  </a:cubicBezTo>
                  <a:lnTo>
                    <a:pt x="16413" y="0"/>
                  </a:lnTo>
                  <a:cubicBezTo>
                    <a:pt x="19255" y="0"/>
                    <a:pt x="21600" y="2950"/>
                    <a:pt x="21600" y="6585"/>
                  </a:cubicBezTo>
                  <a:cubicBezTo>
                    <a:pt x="21600" y="8192"/>
                    <a:pt x="21123" y="9667"/>
                    <a:pt x="20355" y="10800"/>
                  </a:cubicBezTo>
                  <a:cubicBezTo>
                    <a:pt x="21123" y="11959"/>
                    <a:pt x="21600" y="13408"/>
                    <a:pt x="21600" y="15015"/>
                  </a:cubicBezTo>
                  <a:cubicBezTo>
                    <a:pt x="21600" y="18623"/>
                    <a:pt x="19276" y="21600"/>
                    <a:pt x="16413" y="21600"/>
                  </a:cubicBezTo>
                  <a:lnTo>
                    <a:pt x="5187" y="21600"/>
                  </a:lnTo>
                  <a:cubicBezTo>
                    <a:pt x="2345" y="21600"/>
                    <a:pt x="0" y="18650"/>
                    <a:pt x="0" y="15015"/>
                  </a:cubicBezTo>
                  <a:cubicBezTo>
                    <a:pt x="0" y="13408"/>
                    <a:pt x="477" y="11933"/>
                    <a:pt x="1245" y="10800"/>
                  </a:cubicBezTo>
                  <a:cubicBezTo>
                    <a:pt x="477" y="9667"/>
                    <a:pt x="0" y="8192"/>
                    <a:pt x="0" y="6585"/>
                  </a:cubicBezTo>
                  <a:close/>
                </a:path>
              </a:pathLst>
            </a:custGeom>
            <a:solidFill>
              <a:srgbClr val="22528D"/>
            </a:solidFill>
            <a:ln w="12700">
              <a:miter lim="400000"/>
            </a:ln>
          </p:spPr>
          <p:txBody>
            <a:bodyPr lIns="28575" tIns="28575" rIns="28575" bIns="28575" anchor="ctr"/>
            <a:lstStyle/>
            <a:p>
              <a:pPr>
                <a:defRPr sz="3000"/>
              </a:pPr>
              <a:endParaRPr sz="2250"/>
            </a:p>
          </p:txBody>
        </p:sp>
        <p:sp>
          <p:nvSpPr>
            <p:cNvPr id="260" name="Shape">
              <a:extLst>
                <a:ext uri="{FF2B5EF4-FFF2-40B4-BE49-F238E27FC236}">
                  <a16:creationId xmlns:a16="http://schemas.microsoft.com/office/drawing/2014/main" id="{9216D674-0FF6-4BD7-8E4F-57A5A7F9D2D9}"/>
                </a:ext>
              </a:extLst>
            </p:cNvPr>
            <p:cNvSpPr/>
            <p:nvPr/>
          </p:nvSpPr>
          <p:spPr>
            <a:xfrm>
              <a:off x="7048500" y="21247099"/>
              <a:ext cx="171959" cy="63501"/>
            </a:xfrm>
            <a:custGeom>
              <a:avLst/>
              <a:gdLst/>
              <a:ahLst/>
              <a:cxnLst>
                <a:cxn ang="0">
                  <a:pos x="wd2" y="hd2"/>
                </a:cxn>
                <a:cxn ang="5400000">
                  <a:pos x="wd2" y="hd2"/>
                </a:cxn>
                <a:cxn ang="10800000">
                  <a:pos x="wd2" y="hd2"/>
                </a:cxn>
                <a:cxn ang="16200000">
                  <a:pos x="wd2" y="hd2"/>
                </a:cxn>
              </a:cxnLst>
              <a:rect l="0" t="0" r="r" b="b"/>
              <a:pathLst>
                <a:path w="21600" h="21600" extrusionOk="0">
                  <a:moveTo>
                    <a:pt x="1962" y="21600"/>
                  </a:moveTo>
                  <a:lnTo>
                    <a:pt x="19638" y="21600"/>
                  </a:lnTo>
                  <a:cubicBezTo>
                    <a:pt x="20723" y="21600"/>
                    <a:pt x="21600" y="19224"/>
                    <a:pt x="21600" y="16286"/>
                  </a:cubicBezTo>
                  <a:lnTo>
                    <a:pt x="21600" y="5314"/>
                  </a:lnTo>
                  <a:cubicBezTo>
                    <a:pt x="21600" y="2376"/>
                    <a:pt x="20723" y="0"/>
                    <a:pt x="19638" y="0"/>
                  </a:cubicBezTo>
                  <a:lnTo>
                    <a:pt x="1962" y="0"/>
                  </a:lnTo>
                  <a:cubicBezTo>
                    <a:pt x="877" y="0"/>
                    <a:pt x="0" y="2376"/>
                    <a:pt x="0" y="5314"/>
                  </a:cubicBezTo>
                  <a:lnTo>
                    <a:pt x="0" y="16286"/>
                  </a:lnTo>
                  <a:cubicBezTo>
                    <a:pt x="0" y="19181"/>
                    <a:pt x="877" y="21600"/>
                    <a:pt x="1962" y="21600"/>
                  </a:cubicBezTo>
                  <a:close/>
                </a:path>
              </a:pathLst>
            </a:custGeom>
            <a:solidFill>
              <a:srgbClr val="263E50"/>
            </a:solidFill>
            <a:ln w="12700">
              <a:miter lim="400000"/>
            </a:ln>
          </p:spPr>
          <p:txBody>
            <a:bodyPr lIns="28575" tIns="28575" rIns="28575" bIns="28575" anchor="ctr"/>
            <a:lstStyle/>
            <a:p>
              <a:pPr>
                <a:defRPr sz="3000"/>
              </a:pPr>
              <a:endParaRPr sz="2250"/>
            </a:p>
          </p:txBody>
        </p:sp>
      </p:grpSp>
      <p:grpSp>
        <p:nvGrpSpPr>
          <p:cNvPr id="3" name="Group 2">
            <a:extLst>
              <a:ext uri="{FF2B5EF4-FFF2-40B4-BE49-F238E27FC236}">
                <a16:creationId xmlns:a16="http://schemas.microsoft.com/office/drawing/2014/main" id="{6152D05C-4CF5-4C3D-B0A1-1F6B79A2DBA7}"/>
              </a:ext>
            </a:extLst>
          </p:cNvPr>
          <p:cNvGrpSpPr/>
          <p:nvPr/>
        </p:nvGrpSpPr>
        <p:grpSpPr>
          <a:xfrm>
            <a:off x="2659218" y="2703304"/>
            <a:ext cx="765649" cy="869084"/>
            <a:chOff x="3769664" y="3612210"/>
            <a:chExt cx="1020865" cy="1158779"/>
          </a:xfrm>
        </p:grpSpPr>
        <p:sp>
          <p:nvSpPr>
            <p:cNvPr id="269" name="Shape">
              <a:extLst>
                <a:ext uri="{FF2B5EF4-FFF2-40B4-BE49-F238E27FC236}">
                  <a16:creationId xmlns:a16="http://schemas.microsoft.com/office/drawing/2014/main" id="{EAA8EAAB-4100-4364-939D-C2BFC5724A4F}"/>
                </a:ext>
              </a:extLst>
            </p:cNvPr>
            <p:cNvSpPr/>
            <p:nvPr/>
          </p:nvSpPr>
          <p:spPr>
            <a:xfrm>
              <a:off x="3769664" y="3612210"/>
              <a:ext cx="1019895" cy="1158779"/>
            </a:xfrm>
            <a:custGeom>
              <a:avLst/>
              <a:gdLst/>
              <a:ahLst/>
              <a:cxnLst>
                <a:cxn ang="0">
                  <a:pos x="wd2" y="hd2"/>
                </a:cxn>
                <a:cxn ang="5400000">
                  <a:pos x="wd2" y="hd2"/>
                </a:cxn>
                <a:cxn ang="10800000">
                  <a:pos x="wd2" y="hd2"/>
                </a:cxn>
                <a:cxn ang="16200000">
                  <a:pos x="wd2" y="hd2"/>
                </a:cxn>
              </a:cxnLst>
              <a:rect l="0" t="0" r="r" b="b"/>
              <a:pathLst>
                <a:path w="21039" h="21271" extrusionOk="0">
                  <a:moveTo>
                    <a:pt x="20297" y="11260"/>
                  </a:moveTo>
                  <a:cubicBezTo>
                    <a:pt x="19875" y="10636"/>
                    <a:pt x="19233" y="10134"/>
                    <a:pt x="18379" y="9752"/>
                  </a:cubicBezTo>
                  <a:cubicBezTo>
                    <a:pt x="18438" y="9779"/>
                    <a:pt x="18499" y="9804"/>
                    <a:pt x="18555" y="9831"/>
                  </a:cubicBezTo>
                  <a:lnTo>
                    <a:pt x="13967" y="7611"/>
                  </a:lnTo>
                  <a:cubicBezTo>
                    <a:pt x="13760" y="7511"/>
                    <a:pt x="13539" y="7417"/>
                    <a:pt x="13305" y="7333"/>
                  </a:cubicBezTo>
                  <a:cubicBezTo>
                    <a:pt x="12603" y="7075"/>
                    <a:pt x="11605" y="6859"/>
                    <a:pt x="10314" y="6680"/>
                  </a:cubicBezTo>
                  <a:cubicBezTo>
                    <a:pt x="10381" y="6589"/>
                    <a:pt x="10461" y="6501"/>
                    <a:pt x="10554" y="6415"/>
                  </a:cubicBezTo>
                  <a:cubicBezTo>
                    <a:pt x="10894" y="6094"/>
                    <a:pt x="11410" y="5890"/>
                    <a:pt x="12086" y="5805"/>
                  </a:cubicBezTo>
                  <a:cubicBezTo>
                    <a:pt x="12118" y="5801"/>
                    <a:pt x="12147" y="5800"/>
                    <a:pt x="12177" y="5796"/>
                  </a:cubicBezTo>
                  <a:lnTo>
                    <a:pt x="15292" y="7304"/>
                  </a:lnTo>
                  <a:cubicBezTo>
                    <a:pt x="15282" y="7299"/>
                    <a:pt x="15272" y="7294"/>
                    <a:pt x="15262" y="7289"/>
                  </a:cubicBezTo>
                  <a:cubicBezTo>
                    <a:pt x="15630" y="7475"/>
                    <a:pt x="16064" y="7552"/>
                    <a:pt x="16519" y="7494"/>
                  </a:cubicBezTo>
                  <a:cubicBezTo>
                    <a:pt x="16565" y="7488"/>
                    <a:pt x="16612" y="7481"/>
                    <a:pt x="16658" y="7472"/>
                  </a:cubicBezTo>
                  <a:lnTo>
                    <a:pt x="17260" y="7366"/>
                  </a:lnTo>
                  <a:cubicBezTo>
                    <a:pt x="19196" y="7016"/>
                    <a:pt x="20227" y="4637"/>
                    <a:pt x="18890" y="3458"/>
                  </a:cubicBezTo>
                  <a:cubicBezTo>
                    <a:pt x="18676" y="3268"/>
                    <a:pt x="18440" y="3102"/>
                    <a:pt x="18188" y="2958"/>
                  </a:cubicBezTo>
                  <a:cubicBezTo>
                    <a:pt x="18111" y="2916"/>
                    <a:pt x="18032" y="2875"/>
                    <a:pt x="17953" y="2836"/>
                  </a:cubicBezTo>
                  <a:cubicBezTo>
                    <a:pt x="17956" y="2838"/>
                    <a:pt x="17960" y="2839"/>
                    <a:pt x="17963" y="2840"/>
                  </a:cubicBezTo>
                  <a:lnTo>
                    <a:pt x="17963" y="2840"/>
                  </a:lnTo>
                  <a:cubicBezTo>
                    <a:pt x="17963" y="2840"/>
                    <a:pt x="17963" y="2840"/>
                    <a:pt x="17963" y="2840"/>
                  </a:cubicBezTo>
                  <a:lnTo>
                    <a:pt x="13375" y="620"/>
                  </a:lnTo>
                  <a:cubicBezTo>
                    <a:pt x="12119" y="12"/>
                    <a:pt x="10358" y="-148"/>
                    <a:pt x="8085" y="136"/>
                  </a:cubicBezTo>
                  <a:cubicBezTo>
                    <a:pt x="6118" y="382"/>
                    <a:pt x="4570" y="813"/>
                    <a:pt x="3441" y="1429"/>
                  </a:cubicBezTo>
                  <a:cubicBezTo>
                    <a:pt x="2312" y="2046"/>
                    <a:pt x="1461" y="2802"/>
                    <a:pt x="900" y="3697"/>
                  </a:cubicBezTo>
                  <a:cubicBezTo>
                    <a:pt x="334" y="4599"/>
                    <a:pt x="54" y="5517"/>
                    <a:pt x="51" y="6446"/>
                  </a:cubicBezTo>
                  <a:cubicBezTo>
                    <a:pt x="48" y="7866"/>
                    <a:pt x="594" y="8963"/>
                    <a:pt x="1688" y="9739"/>
                  </a:cubicBezTo>
                  <a:cubicBezTo>
                    <a:pt x="1907" y="9897"/>
                    <a:pt x="2156" y="10043"/>
                    <a:pt x="2435" y="10177"/>
                  </a:cubicBezTo>
                  <a:lnTo>
                    <a:pt x="7023" y="12398"/>
                  </a:lnTo>
                  <a:cubicBezTo>
                    <a:pt x="7012" y="12393"/>
                    <a:pt x="7002" y="12386"/>
                    <a:pt x="6992" y="12381"/>
                  </a:cubicBezTo>
                  <a:cubicBezTo>
                    <a:pt x="7916" y="12836"/>
                    <a:pt x="9175" y="13164"/>
                    <a:pt x="10764" y="13370"/>
                  </a:cubicBezTo>
                  <a:cubicBezTo>
                    <a:pt x="10698" y="13770"/>
                    <a:pt x="10482" y="14148"/>
                    <a:pt x="10108" y="14506"/>
                  </a:cubicBezTo>
                  <a:cubicBezTo>
                    <a:pt x="9746" y="14852"/>
                    <a:pt x="9262" y="15090"/>
                    <a:pt x="8659" y="15225"/>
                  </a:cubicBezTo>
                  <a:lnTo>
                    <a:pt x="4361" y="13144"/>
                  </a:lnTo>
                  <a:cubicBezTo>
                    <a:pt x="4017" y="12977"/>
                    <a:pt x="3618" y="12908"/>
                    <a:pt x="3191" y="12960"/>
                  </a:cubicBezTo>
                  <a:cubicBezTo>
                    <a:pt x="3142" y="12967"/>
                    <a:pt x="3095" y="12974"/>
                    <a:pt x="3046" y="12983"/>
                  </a:cubicBezTo>
                  <a:lnTo>
                    <a:pt x="2212" y="13135"/>
                  </a:lnTo>
                  <a:cubicBezTo>
                    <a:pt x="509" y="13451"/>
                    <a:pt x="-554" y="15374"/>
                    <a:pt x="303" y="16687"/>
                  </a:cubicBezTo>
                  <a:cubicBezTo>
                    <a:pt x="602" y="17154"/>
                    <a:pt x="972" y="17568"/>
                    <a:pt x="1412" y="17936"/>
                  </a:cubicBezTo>
                  <a:cubicBezTo>
                    <a:pt x="1636" y="18124"/>
                    <a:pt x="1893" y="18288"/>
                    <a:pt x="2183" y="18428"/>
                  </a:cubicBezTo>
                  <a:lnTo>
                    <a:pt x="6771" y="20649"/>
                  </a:lnTo>
                  <a:cubicBezTo>
                    <a:pt x="6688" y="20608"/>
                    <a:pt x="6607" y="20565"/>
                    <a:pt x="6529" y="20520"/>
                  </a:cubicBezTo>
                  <a:cubicBezTo>
                    <a:pt x="7827" y="21257"/>
                    <a:pt x="9873" y="21452"/>
                    <a:pt x="12670" y="21102"/>
                  </a:cubicBezTo>
                  <a:cubicBezTo>
                    <a:pt x="14497" y="20874"/>
                    <a:pt x="16013" y="20431"/>
                    <a:pt x="17217" y="19775"/>
                  </a:cubicBezTo>
                  <a:cubicBezTo>
                    <a:pt x="18422" y="19119"/>
                    <a:pt x="19358" y="18259"/>
                    <a:pt x="20026" y="17189"/>
                  </a:cubicBezTo>
                  <a:cubicBezTo>
                    <a:pt x="20700" y="16124"/>
                    <a:pt x="21036" y="15014"/>
                    <a:pt x="21039" y="13848"/>
                  </a:cubicBezTo>
                  <a:cubicBezTo>
                    <a:pt x="21046" y="12864"/>
                    <a:pt x="20801" y="11997"/>
                    <a:pt x="20297" y="11260"/>
                  </a:cubicBezTo>
                  <a:close/>
                </a:path>
              </a:pathLst>
            </a:custGeom>
            <a:solidFill>
              <a:schemeClr val="accent6">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70" name="Shape">
              <a:extLst>
                <a:ext uri="{FF2B5EF4-FFF2-40B4-BE49-F238E27FC236}">
                  <a16:creationId xmlns:a16="http://schemas.microsoft.com/office/drawing/2014/main" id="{A7EF9FDC-1DB8-4CC0-989F-95631FA04C1C}"/>
                </a:ext>
              </a:extLst>
            </p:cNvPr>
            <p:cNvSpPr/>
            <p:nvPr/>
          </p:nvSpPr>
          <p:spPr>
            <a:xfrm>
              <a:off x="3993042" y="3730880"/>
              <a:ext cx="797487" cy="1037897"/>
            </a:xfrm>
            <a:custGeom>
              <a:avLst/>
              <a:gdLst/>
              <a:ahLst/>
              <a:cxnLst>
                <a:cxn ang="0">
                  <a:pos x="wd2" y="hd2"/>
                </a:cxn>
                <a:cxn ang="5400000">
                  <a:pos x="wd2" y="hd2"/>
                </a:cxn>
                <a:cxn ang="10800000">
                  <a:pos x="wd2" y="hd2"/>
                </a:cxn>
                <a:cxn ang="16200000">
                  <a:pos x="wd2" y="hd2"/>
                </a:cxn>
              </a:cxnLst>
              <a:rect l="0" t="0" r="r" b="b"/>
              <a:pathLst>
                <a:path w="20895" h="21158" extrusionOk="0">
                  <a:moveTo>
                    <a:pt x="10265" y="151"/>
                  </a:moveTo>
                  <a:cubicBezTo>
                    <a:pt x="13331" y="-183"/>
                    <a:pt x="15663" y="36"/>
                    <a:pt x="17272" y="817"/>
                  </a:cubicBezTo>
                  <a:cubicBezTo>
                    <a:pt x="17592" y="977"/>
                    <a:pt x="17892" y="1162"/>
                    <a:pt x="18165" y="1372"/>
                  </a:cubicBezTo>
                  <a:cubicBezTo>
                    <a:pt x="19860" y="2683"/>
                    <a:pt x="18550" y="5324"/>
                    <a:pt x="16094" y="5713"/>
                  </a:cubicBezTo>
                  <a:lnTo>
                    <a:pt x="15330" y="5831"/>
                  </a:lnTo>
                  <a:cubicBezTo>
                    <a:pt x="15269" y="5841"/>
                    <a:pt x="15211" y="5848"/>
                    <a:pt x="15152" y="5855"/>
                  </a:cubicBezTo>
                  <a:cubicBezTo>
                    <a:pt x="14101" y="5970"/>
                    <a:pt x="13137" y="5597"/>
                    <a:pt x="12603" y="4886"/>
                  </a:cubicBezTo>
                  <a:cubicBezTo>
                    <a:pt x="12425" y="4658"/>
                    <a:pt x="12222" y="4469"/>
                    <a:pt x="11977" y="4329"/>
                  </a:cubicBezTo>
                  <a:cubicBezTo>
                    <a:pt x="11385" y="3982"/>
                    <a:pt x="10565" y="3865"/>
                    <a:pt x="9521" y="3979"/>
                  </a:cubicBezTo>
                  <a:cubicBezTo>
                    <a:pt x="8661" y="4073"/>
                    <a:pt x="8005" y="4300"/>
                    <a:pt x="7575" y="4657"/>
                  </a:cubicBezTo>
                  <a:cubicBezTo>
                    <a:pt x="7138" y="5008"/>
                    <a:pt x="6918" y="5405"/>
                    <a:pt x="6916" y="5846"/>
                  </a:cubicBezTo>
                  <a:cubicBezTo>
                    <a:pt x="6916" y="6168"/>
                    <a:pt x="7092" y="6434"/>
                    <a:pt x="7454" y="6653"/>
                  </a:cubicBezTo>
                  <a:cubicBezTo>
                    <a:pt x="7802" y="6879"/>
                    <a:pt x="8627" y="7035"/>
                    <a:pt x="9936" y="7121"/>
                  </a:cubicBezTo>
                  <a:cubicBezTo>
                    <a:pt x="13177" y="7358"/>
                    <a:pt x="15496" y="7693"/>
                    <a:pt x="16893" y="8143"/>
                  </a:cubicBezTo>
                  <a:cubicBezTo>
                    <a:pt x="18291" y="8586"/>
                    <a:pt x="19313" y="9219"/>
                    <a:pt x="19946" y="10039"/>
                  </a:cubicBezTo>
                  <a:cubicBezTo>
                    <a:pt x="20586" y="10857"/>
                    <a:pt x="20897" y="11820"/>
                    <a:pt x="20895" y="12914"/>
                  </a:cubicBezTo>
                  <a:cubicBezTo>
                    <a:pt x="20892" y="14209"/>
                    <a:pt x="20465" y="15443"/>
                    <a:pt x="19609" y="16624"/>
                  </a:cubicBezTo>
                  <a:cubicBezTo>
                    <a:pt x="18761" y="17811"/>
                    <a:pt x="17570" y="18767"/>
                    <a:pt x="16041" y="19496"/>
                  </a:cubicBezTo>
                  <a:cubicBezTo>
                    <a:pt x="14510" y="20225"/>
                    <a:pt x="12586" y="20715"/>
                    <a:pt x="10265" y="20970"/>
                  </a:cubicBezTo>
                  <a:cubicBezTo>
                    <a:pt x="6183" y="21417"/>
                    <a:pt x="3359" y="21067"/>
                    <a:pt x="1794" y="19920"/>
                  </a:cubicBezTo>
                  <a:cubicBezTo>
                    <a:pt x="1236" y="19512"/>
                    <a:pt x="766" y="19052"/>
                    <a:pt x="385" y="18533"/>
                  </a:cubicBezTo>
                  <a:cubicBezTo>
                    <a:pt x="-703" y="17075"/>
                    <a:pt x="647" y="14939"/>
                    <a:pt x="2810" y="14588"/>
                  </a:cubicBezTo>
                  <a:lnTo>
                    <a:pt x="3869" y="14420"/>
                  </a:lnTo>
                  <a:cubicBezTo>
                    <a:pt x="3932" y="14410"/>
                    <a:pt x="3994" y="14402"/>
                    <a:pt x="4054" y="14394"/>
                  </a:cubicBezTo>
                  <a:cubicBezTo>
                    <a:pt x="5212" y="14268"/>
                    <a:pt x="6214" y="14766"/>
                    <a:pt x="6704" y="15605"/>
                  </a:cubicBezTo>
                  <a:cubicBezTo>
                    <a:pt x="6827" y="15810"/>
                    <a:pt x="6962" y="15990"/>
                    <a:pt x="7119" y="16139"/>
                  </a:cubicBezTo>
                  <a:cubicBezTo>
                    <a:pt x="7882" y="16869"/>
                    <a:pt x="8972" y="17156"/>
                    <a:pt x="10393" y="17001"/>
                  </a:cubicBezTo>
                  <a:cubicBezTo>
                    <a:pt x="11450" y="16886"/>
                    <a:pt x="12264" y="16590"/>
                    <a:pt x="12839" y="16109"/>
                  </a:cubicBezTo>
                  <a:cubicBezTo>
                    <a:pt x="13413" y="15628"/>
                    <a:pt x="13700" y="15116"/>
                    <a:pt x="13702" y="14565"/>
                  </a:cubicBezTo>
                  <a:cubicBezTo>
                    <a:pt x="13704" y="14043"/>
                    <a:pt x="13431" y="13609"/>
                    <a:pt x="12886" y="13256"/>
                  </a:cubicBezTo>
                  <a:cubicBezTo>
                    <a:pt x="12341" y="12903"/>
                    <a:pt x="11079" y="12651"/>
                    <a:pt x="9095" y="12502"/>
                  </a:cubicBezTo>
                  <a:cubicBezTo>
                    <a:pt x="5846" y="12244"/>
                    <a:pt x="3529" y="11684"/>
                    <a:pt x="2145" y="10816"/>
                  </a:cubicBezTo>
                  <a:cubicBezTo>
                    <a:pt x="755" y="9953"/>
                    <a:pt x="62" y="8734"/>
                    <a:pt x="65" y="7158"/>
                  </a:cubicBezTo>
                  <a:cubicBezTo>
                    <a:pt x="67" y="6127"/>
                    <a:pt x="425" y="5108"/>
                    <a:pt x="1144" y="4106"/>
                  </a:cubicBezTo>
                  <a:cubicBezTo>
                    <a:pt x="1856" y="3111"/>
                    <a:pt x="2937" y="2272"/>
                    <a:pt x="4371" y="1587"/>
                  </a:cubicBezTo>
                  <a:cubicBezTo>
                    <a:pt x="5801" y="904"/>
                    <a:pt x="7767" y="425"/>
                    <a:pt x="10265" y="151"/>
                  </a:cubicBezTo>
                  <a:close/>
                </a:path>
              </a:pathLst>
            </a:custGeom>
            <a:solidFill>
              <a:schemeClr val="accent6"/>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grpSp>
      <p:sp>
        <p:nvSpPr>
          <p:cNvPr id="272" name="Shape">
            <a:extLst>
              <a:ext uri="{FF2B5EF4-FFF2-40B4-BE49-F238E27FC236}">
                <a16:creationId xmlns:a16="http://schemas.microsoft.com/office/drawing/2014/main" id="{A36DE6E7-01B1-4BF3-AE30-F590C4AE88B1}"/>
              </a:ext>
            </a:extLst>
          </p:cNvPr>
          <p:cNvSpPr/>
          <p:nvPr/>
        </p:nvSpPr>
        <p:spPr>
          <a:xfrm>
            <a:off x="4402514" y="3618203"/>
            <a:ext cx="811545" cy="869778"/>
          </a:xfrm>
          <a:custGeom>
            <a:avLst/>
            <a:gdLst/>
            <a:ahLst/>
            <a:cxnLst>
              <a:cxn ang="0">
                <a:pos x="wd2" y="hd2"/>
              </a:cxn>
              <a:cxn ang="5400000">
                <a:pos x="wd2" y="hd2"/>
              </a:cxn>
              <a:cxn ang="10800000">
                <a:pos x="wd2" y="hd2"/>
              </a:cxn>
              <a:cxn ang="16200000">
                <a:pos x="wd2" y="hd2"/>
              </a:cxn>
            </a:cxnLst>
            <a:rect l="0" t="0" r="r" b="b"/>
            <a:pathLst>
              <a:path w="21597" h="21521" extrusionOk="0">
                <a:moveTo>
                  <a:pt x="20427" y="2400"/>
                </a:moveTo>
                <a:cubicBezTo>
                  <a:pt x="20469" y="2418"/>
                  <a:pt x="20511" y="2436"/>
                  <a:pt x="20553" y="2457"/>
                </a:cubicBezTo>
                <a:lnTo>
                  <a:pt x="16114" y="212"/>
                </a:lnTo>
                <a:cubicBezTo>
                  <a:pt x="15765" y="36"/>
                  <a:pt x="15352" y="-38"/>
                  <a:pt x="14907" y="19"/>
                </a:cubicBezTo>
                <a:lnTo>
                  <a:pt x="2262" y="1672"/>
                </a:lnTo>
                <a:cubicBezTo>
                  <a:pt x="1013" y="1835"/>
                  <a:pt x="3" y="2979"/>
                  <a:pt x="0" y="4232"/>
                </a:cubicBezTo>
                <a:cubicBezTo>
                  <a:pt x="-1" y="4684"/>
                  <a:pt x="131" y="5088"/>
                  <a:pt x="360" y="5413"/>
                </a:cubicBezTo>
                <a:cubicBezTo>
                  <a:pt x="537" y="5666"/>
                  <a:pt x="772" y="5869"/>
                  <a:pt x="1048" y="6009"/>
                </a:cubicBezTo>
                <a:lnTo>
                  <a:pt x="5487" y="8254"/>
                </a:lnTo>
                <a:cubicBezTo>
                  <a:pt x="5475" y="8248"/>
                  <a:pt x="5462" y="8240"/>
                  <a:pt x="5448" y="8233"/>
                </a:cubicBezTo>
                <a:cubicBezTo>
                  <a:pt x="5543" y="8284"/>
                  <a:pt x="5643" y="8325"/>
                  <a:pt x="5746" y="8360"/>
                </a:cubicBezTo>
                <a:lnTo>
                  <a:pt x="5728" y="17287"/>
                </a:lnTo>
                <a:cubicBezTo>
                  <a:pt x="5727" y="17689"/>
                  <a:pt x="5831" y="18054"/>
                  <a:pt x="6015" y="18357"/>
                </a:cubicBezTo>
                <a:cubicBezTo>
                  <a:pt x="6199" y="18660"/>
                  <a:pt x="6461" y="18904"/>
                  <a:pt x="6776" y="19064"/>
                </a:cubicBezTo>
                <a:lnTo>
                  <a:pt x="11215" y="21309"/>
                </a:lnTo>
                <a:cubicBezTo>
                  <a:pt x="11202" y="21303"/>
                  <a:pt x="11190" y="21295"/>
                  <a:pt x="11176" y="21289"/>
                </a:cubicBezTo>
                <a:cubicBezTo>
                  <a:pt x="11533" y="21479"/>
                  <a:pt x="11959" y="21562"/>
                  <a:pt x="12419" y="21502"/>
                </a:cubicBezTo>
                <a:lnTo>
                  <a:pt x="13553" y="21355"/>
                </a:lnTo>
                <a:cubicBezTo>
                  <a:pt x="14801" y="21192"/>
                  <a:pt x="15811" y="20042"/>
                  <a:pt x="15814" y="18795"/>
                </a:cubicBezTo>
                <a:lnTo>
                  <a:pt x="15832" y="9512"/>
                </a:lnTo>
                <a:cubicBezTo>
                  <a:pt x="15835" y="8264"/>
                  <a:pt x="16845" y="7121"/>
                  <a:pt x="18094" y="6957"/>
                </a:cubicBezTo>
                <a:lnTo>
                  <a:pt x="19336" y="6795"/>
                </a:lnTo>
                <a:cubicBezTo>
                  <a:pt x="20585" y="6632"/>
                  <a:pt x="21595" y="5483"/>
                  <a:pt x="21598" y="4236"/>
                </a:cubicBezTo>
                <a:cubicBezTo>
                  <a:pt x="21599" y="3377"/>
                  <a:pt x="21127" y="2693"/>
                  <a:pt x="20427" y="2400"/>
                </a:cubicBezTo>
                <a:close/>
              </a:path>
            </a:pathLst>
          </a:custGeom>
          <a:solidFill>
            <a:schemeClr val="accent5">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73" name="Shape">
            <a:extLst>
              <a:ext uri="{FF2B5EF4-FFF2-40B4-BE49-F238E27FC236}">
                <a16:creationId xmlns:a16="http://schemas.microsoft.com/office/drawing/2014/main" id="{065CE85C-2FF0-4605-9BF3-7355EE98EA58}"/>
              </a:ext>
            </a:extLst>
          </p:cNvPr>
          <p:cNvSpPr/>
          <p:nvPr/>
        </p:nvSpPr>
        <p:spPr>
          <a:xfrm>
            <a:off x="3779497" y="3733382"/>
            <a:ext cx="878144" cy="867012"/>
          </a:xfrm>
          <a:custGeom>
            <a:avLst/>
            <a:gdLst/>
            <a:ahLst/>
            <a:cxnLst>
              <a:cxn ang="0">
                <a:pos x="wd2" y="hd2"/>
              </a:cxn>
              <a:cxn ang="5400000">
                <a:pos x="wd2" y="hd2"/>
              </a:cxn>
              <a:cxn ang="10800000">
                <a:pos x="wd2" y="hd2"/>
              </a:cxn>
              <a:cxn ang="16200000">
                <a:pos x="wd2" y="hd2"/>
              </a:cxn>
            </a:cxnLst>
            <a:rect l="0" t="0" r="r" b="b"/>
            <a:pathLst>
              <a:path w="21589" h="21303" extrusionOk="0">
                <a:moveTo>
                  <a:pt x="19326" y="3887"/>
                </a:moveTo>
                <a:cubicBezTo>
                  <a:pt x="18955" y="3542"/>
                  <a:pt x="18547" y="3253"/>
                  <a:pt x="18100" y="3016"/>
                </a:cubicBezTo>
                <a:cubicBezTo>
                  <a:pt x="18117" y="3025"/>
                  <a:pt x="18135" y="3033"/>
                  <a:pt x="18152" y="3042"/>
                </a:cubicBezTo>
                <a:lnTo>
                  <a:pt x="18152" y="3042"/>
                </a:lnTo>
                <a:cubicBezTo>
                  <a:pt x="18152" y="3042"/>
                  <a:pt x="18152" y="3042"/>
                  <a:pt x="18152" y="3042"/>
                </a:cubicBezTo>
                <a:lnTo>
                  <a:pt x="14051" y="812"/>
                </a:lnTo>
                <a:cubicBezTo>
                  <a:pt x="12657" y="55"/>
                  <a:pt x="10887" y="-173"/>
                  <a:pt x="8735" y="129"/>
                </a:cubicBezTo>
                <a:cubicBezTo>
                  <a:pt x="5993" y="514"/>
                  <a:pt x="3853" y="1643"/>
                  <a:pt x="2318" y="3518"/>
                </a:cubicBezTo>
                <a:cubicBezTo>
                  <a:pt x="777" y="5387"/>
                  <a:pt x="5" y="7810"/>
                  <a:pt x="0" y="10785"/>
                </a:cubicBezTo>
                <a:cubicBezTo>
                  <a:pt x="-4" y="12908"/>
                  <a:pt x="382" y="14626"/>
                  <a:pt x="1157" y="15931"/>
                </a:cubicBezTo>
                <a:cubicBezTo>
                  <a:pt x="1472" y="16468"/>
                  <a:pt x="1828" y="16934"/>
                  <a:pt x="2221" y="17330"/>
                </a:cubicBezTo>
                <a:cubicBezTo>
                  <a:pt x="2617" y="17726"/>
                  <a:pt x="3050" y="18053"/>
                  <a:pt x="3525" y="18311"/>
                </a:cubicBezTo>
                <a:lnTo>
                  <a:pt x="7626" y="20541"/>
                </a:lnTo>
                <a:cubicBezTo>
                  <a:pt x="7623" y="20539"/>
                  <a:pt x="7621" y="20538"/>
                  <a:pt x="7618" y="20537"/>
                </a:cubicBezTo>
                <a:cubicBezTo>
                  <a:pt x="7832" y="20653"/>
                  <a:pt x="8052" y="20755"/>
                  <a:pt x="8281" y="20844"/>
                </a:cubicBezTo>
                <a:cubicBezTo>
                  <a:pt x="9528" y="21322"/>
                  <a:pt x="11104" y="21427"/>
                  <a:pt x="13006" y="21159"/>
                </a:cubicBezTo>
                <a:cubicBezTo>
                  <a:pt x="14879" y="20896"/>
                  <a:pt x="16441" y="20299"/>
                  <a:pt x="17701" y="19365"/>
                </a:cubicBezTo>
                <a:cubicBezTo>
                  <a:pt x="18956" y="18427"/>
                  <a:pt x="19919" y="17235"/>
                  <a:pt x="20584" y="15780"/>
                </a:cubicBezTo>
                <a:cubicBezTo>
                  <a:pt x="21250" y="14323"/>
                  <a:pt x="21584" y="12537"/>
                  <a:pt x="21588" y="10406"/>
                </a:cubicBezTo>
                <a:cubicBezTo>
                  <a:pt x="21596" y="7473"/>
                  <a:pt x="20840" y="5301"/>
                  <a:pt x="19326" y="3887"/>
                </a:cubicBezTo>
                <a:close/>
                <a:moveTo>
                  <a:pt x="11348" y="13199"/>
                </a:moveTo>
                <a:cubicBezTo>
                  <a:pt x="10886" y="13855"/>
                  <a:pt x="10280" y="14307"/>
                  <a:pt x="9532" y="14558"/>
                </a:cubicBezTo>
                <a:cubicBezTo>
                  <a:pt x="9388" y="13934"/>
                  <a:pt x="9315" y="13182"/>
                  <a:pt x="9317" y="12301"/>
                </a:cubicBezTo>
                <a:cubicBezTo>
                  <a:pt x="9321" y="10451"/>
                  <a:pt x="9640" y="9075"/>
                  <a:pt x="10280" y="8182"/>
                </a:cubicBezTo>
                <a:cubicBezTo>
                  <a:pt x="10763" y="7509"/>
                  <a:pt x="11360" y="7050"/>
                  <a:pt x="12075" y="6801"/>
                </a:cubicBezTo>
                <a:cubicBezTo>
                  <a:pt x="12208" y="7374"/>
                  <a:pt x="12274" y="8051"/>
                  <a:pt x="12272" y="8837"/>
                </a:cubicBezTo>
                <a:cubicBezTo>
                  <a:pt x="12270" y="10873"/>
                  <a:pt x="11960" y="12326"/>
                  <a:pt x="11348" y="13199"/>
                </a:cubicBezTo>
                <a:close/>
              </a:path>
            </a:pathLst>
          </a:custGeom>
          <a:solidFill>
            <a:schemeClr val="accent3">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74" name="Shape">
            <a:extLst>
              <a:ext uri="{FF2B5EF4-FFF2-40B4-BE49-F238E27FC236}">
                <a16:creationId xmlns:a16="http://schemas.microsoft.com/office/drawing/2014/main" id="{5B95E322-91A1-4DE8-9929-CF193937B857}"/>
              </a:ext>
            </a:extLst>
          </p:cNvPr>
          <p:cNvSpPr/>
          <p:nvPr/>
        </p:nvSpPr>
        <p:spPr>
          <a:xfrm>
            <a:off x="2831885" y="3838092"/>
            <a:ext cx="1085687" cy="917437"/>
          </a:xfrm>
          <a:custGeom>
            <a:avLst/>
            <a:gdLst/>
            <a:ahLst/>
            <a:cxnLst>
              <a:cxn ang="0">
                <a:pos x="wd2" y="hd2"/>
              </a:cxn>
              <a:cxn ang="5400000">
                <a:pos x="wd2" y="hd2"/>
              </a:cxn>
              <a:cxn ang="10800000">
                <a:pos x="wd2" y="hd2"/>
              </a:cxn>
              <a:cxn ang="16200000">
                <a:pos x="wd2" y="hd2"/>
              </a:cxn>
            </a:cxnLst>
            <a:rect l="0" t="0" r="r" b="b"/>
            <a:pathLst>
              <a:path w="21291" h="21503" extrusionOk="0">
                <a:moveTo>
                  <a:pt x="20511" y="2320"/>
                </a:moveTo>
                <a:cubicBezTo>
                  <a:pt x="20514" y="2323"/>
                  <a:pt x="20518" y="2324"/>
                  <a:pt x="20521" y="2326"/>
                </a:cubicBezTo>
                <a:lnTo>
                  <a:pt x="20521" y="2326"/>
                </a:lnTo>
                <a:cubicBezTo>
                  <a:pt x="20521" y="2326"/>
                  <a:pt x="20521" y="2326"/>
                  <a:pt x="20521" y="2326"/>
                </a:cubicBezTo>
                <a:lnTo>
                  <a:pt x="17250" y="200"/>
                </a:lnTo>
                <a:cubicBezTo>
                  <a:pt x="16994" y="34"/>
                  <a:pt x="16690" y="-37"/>
                  <a:pt x="16359" y="18"/>
                </a:cubicBezTo>
                <a:lnTo>
                  <a:pt x="15876" y="99"/>
                </a:lnTo>
                <a:cubicBezTo>
                  <a:pt x="15075" y="234"/>
                  <a:pt x="14388" y="1081"/>
                  <a:pt x="14241" y="2118"/>
                </a:cubicBezTo>
                <a:lnTo>
                  <a:pt x="14033" y="3557"/>
                </a:lnTo>
                <a:cubicBezTo>
                  <a:pt x="13954" y="3488"/>
                  <a:pt x="13869" y="3428"/>
                  <a:pt x="13779" y="3382"/>
                </a:cubicBezTo>
                <a:cubicBezTo>
                  <a:pt x="13814" y="3400"/>
                  <a:pt x="13849" y="3420"/>
                  <a:pt x="13883" y="3442"/>
                </a:cubicBezTo>
                <a:lnTo>
                  <a:pt x="13883" y="3442"/>
                </a:lnTo>
                <a:cubicBezTo>
                  <a:pt x="13883" y="3442"/>
                  <a:pt x="13883" y="3442"/>
                  <a:pt x="13883" y="3442"/>
                </a:cubicBezTo>
                <a:lnTo>
                  <a:pt x="10612" y="1315"/>
                </a:lnTo>
                <a:cubicBezTo>
                  <a:pt x="10353" y="1147"/>
                  <a:pt x="10046" y="1077"/>
                  <a:pt x="9723" y="1132"/>
                </a:cubicBezTo>
                <a:lnTo>
                  <a:pt x="8316" y="1368"/>
                </a:lnTo>
                <a:cubicBezTo>
                  <a:pt x="7565" y="1494"/>
                  <a:pt x="6909" y="2247"/>
                  <a:pt x="6708" y="3210"/>
                </a:cubicBezTo>
                <a:lnTo>
                  <a:pt x="6388" y="4752"/>
                </a:lnTo>
                <a:cubicBezTo>
                  <a:pt x="6356" y="4729"/>
                  <a:pt x="6323" y="4708"/>
                  <a:pt x="6291" y="4688"/>
                </a:cubicBezTo>
                <a:cubicBezTo>
                  <a:pt x="6303" y="4696"/>
                  <a:pt x="6316" y="4703"/>
                  <a:pt x="6329" y="4711"/>
                </a:cubicBezTo>
                <a:lnTo>
                  <a:pt x="6329" y="4711"/>
                </a:lnTo>
                <a:cubicBezTo>
                  <a:pt x="6329" y="4711"/>
                  <a:pt x="6329" y="4711"/>
                  <a:pt x="6329" y="4711"/>
                </a:cubicBezTo>
                <a:lnTo>
                  <a:pt x="3057" y="2584"/>
                </a:lnTo>
                <a:cubicBezTo>
                  <a:pt x="2799" y="2416"/>
                  <a:pt x="2493" y="2346"/>
                  <a:pt x="2166" y="2401"/>
                </a:cubicBezTo>
                <a:lnTo>
                  <a:pt x="1664" y="2486"/>
                </a:lnTo>
                <a:cubicBezTo>
                  <a:pt x="603" y="2664"/>
                  <a:pt x="-188" y="4066"/>
                  <a:pt x="39" y="5368"/>
                </a:cubicBezTo>
                <a:lnTo>
                  <a:pt x="2112" y="17136"/>
                </a:lnTo>
                <a:cubicBezTo>
                  <a:pt x="2169" y="17463"/>
                  <a:pt x="2265" y="17764"/>
                  <a:pt x="2392" y="18032"/>
                </a:cubicBezTo>
                <a:cubicBezTo>
                  <a:pt x="2434" y="18121"/>
                  <a:pt x="2480" y="18206"/>
                  <a:pt x="2530" y="18287"/>
                </a:cubicBezTo>
                <a:cubicBezTo>
                  <a:pt x="2628" y="18450"/>
                  <a:pt x="2739" y="18596"/>
                  <a:pt x="2861" y="18726"/>
                </a:cubicBezTo>
                <a:cubicBezTo>
                  <a:pt x="2984" y="18855"/>
                  <a:pt x="3117" y="18968"/>
                  <a:pt x="3260" y="19060"/>
                </a:cubicBezTo>
                <a:lnTo>
                  <a:pt x="6531" y="21186"/>
                </a:lnTo>
                <a:cubicBezTo>
                  <a:pt x="6515" y="21176"/>
                  <a:pt x="6500" y="21164"/>
                  <a:pt x="6485" y="21154"/>
                </a:cubicBezTo>
                <a:cubicBezTo>
                  <a:pt x="6900" y="21442"/>
                  <a:pt x="7397" y="21563"/>
                  <a:pt x="7927" y="21473"/>
                </a:cubicBezTo>
                <a:cubicBezTo>
                  <a:pt x="9100" y="21277"/>
                  <a:pt x="10131" y="20091"/>
                  <a:pt x="10445" y="18585"/>
                </a:cubicBezTo>
                <a:lnTo>
                  <a:pt x="10937" y="16233"/>
                </a:lnTo>
                <a:cubicBezTo>
                  <a:pt x="10989" y="16384"/>
                  <a:pt x="11047" y="16527"/>
                  <a:pt x="11116" y="16660"/>
                </a:cubicBezTo>
                <a:cubicBezTo>
                  <a:pt x="11326" y="17065"/>
                  <a:pt x="11609" y="17385"/>
                  <a:pt x="11942" y="17601"/>
                </a:cubicBezTo>
                <a:lnTo>
                  <a:pt x="15213" y="19727"/>
                </a:lnTo>
                <a:cubicBezTo>
                  <a:pt x="15211" y="19726"/>
                  <a:pt x="15209" y="19725"/>
                  <a:pt x="15208" y="19724"/>
                </a:cubicBezTo>
                <a:cubicBezTo>
                  <a:pt x="15616" y="19991"/>
                  <a:pt x="16098" y="20102"/>
                  <a:pt x="16606" y="20016"/>
                </a:cubicBezTo>
                <a:cubicBezTo>
                  <a:pt x="17832" y="19810"/>
                  <a:pt x="18894" y="18530"/>
                  <a:pt x="19158" y="16943"/>
                </a:cubicBezTo>
                <a:lnTo>
                  <a:pt x="21250" y="4476"/>
                </a:lnTo>
                <a:cubicBezTo>
                  <a:pt x="21412" y="3521"/>
                  <a:pt x="21082" y="2685"/>
                  <a:pt x="20511" y="2320"/>
                </a:cubicBezTo>
                <a:close/>
              </a:path>
            </a:pathLst>
          </a:custGeom>
          <a:solidFill>
            <a:schemeClr val="accent2">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75" name="Shape">
            <a:extLst>
              <a:ext uri="{FF2B5EF4-FFF2-40B4-BE49-F238E27FC236}">
                <a16:creationId xmlns:a16="http://schemas.microsoft.com/office/drawing/2014/main" id="{4DD4630D-FF36-4B62-A528-4D3B20A6506E}"/>
              </a:ext>
            </a:extLst>
          </p:cNvPr>
          <p:cNvSpPr/>
          <p:nvPr/>
        </p:nvSpPr>
        <p:spPr>
          <a:xfrm>
            <a:off x="2219340" y="4026567"/>
            <a:ext cx="764921" cy="869084"/>
          </a:xfrm>
          <a:custGeom>
            <a:avLst/>
            <a:gdLst/>
            <a:ahLst/>
            <a:cxnLst>
              <a:cxn ang="0">
                <a:pos x="wd2" y="hd2"/>
              </a:cxn>
              <a:cxn ang="5400000">
                <a:pos x="wd2" y="hd2"/>
              </a:cxn>
              <a:cxn ang="10800000">
                <a:pos x="wd2" y="hd2"/>
              </a:cxn>
              <a:cxn ang="16200000">
                <a:pos x="wd2" y="hd2"/>
              </a:cxn>
            </a:cxnLst>
            <a:rect l="0" t="0" r="r" b="b"/>
            <a:pathLst>
              <a:path w="21039" h="21271" extrusionOk="0">
                <a:moveTo>
                  <a:pt x="20297" y="11260"/>
                </a:moveTo>
                <a:cubicBezTo>
                  <a:pt x="19875" y="10636"/>
                  <a:pt x="19233" y="10134"/>
                  <a:pt x="18379" y="9752"/>
                </a:cubicBezTo>
                <a:cubicBezTo>
                  <a:pt x="18438" y="9779"/>
                  <a:pt x="18499" y="9804"/>
                  <a:pt x="18555" y="9831"/>
                </a:cubicBezTo>
                <a:lnTo>
                  <a:pt x="13967" y="7611"/>
                </a:lnTo>
                <a:cubicBezTo>
                  <a:pt x="13760" y="7511"/>
                  <a:pt x="13539" y="7417"/>
                  <a:pt x="13305" y="7333"/>
                </a:cubicBezTo>
                <a:cubicBezTo>
                  <a:pt x="12603" y="7075"/>
                  <a:pt x="11605" y="6859"/>
                  <a:pt x="10314" y="6680"/>
                </a:cubicBezTo>
                <a:cubicBezTo>
                  <a:pt x="10381" y="6589"/>
                  <a:pt x="10461" y="6501"/>
                  <a:pt x="10554" y="6415"/>
                </a:cubicBezTo>
                <a:cubicBezTo>
                  <a:pt x="10894" y="6094"/>
                  <a:pt x="11410" y="5890"/>
                  <a:pt x="12086" y="5805"/>
                </a:cubicBezTo>
                <a:cubicBezTo>
                  <a:pt x="12118" y="5801"/>
                  <a:pt x="12147" y="5800"/>
                  <a:pt x="12177" y="5796"/>
                </a:cubicBezTo>
                <a:lnTo>
                  <a:pt x="15292" y="7304"/>
                </a:lnTo>
                <a:cubicBezTo>
                  <a:pt x="15282" y="7299"/>
                  <a:pt x="15272" y="7294"/>
                  <a:pt x="15262" y="7289"/>
                </a:cubicBezTo>
                <a:cubicBezTo>
                  <a:pt x="15630" y="7475"/>
                  <a:pt x="16064" y="7552"/>
                  <a:pt x="16519" y="7494"/>
                </a:cubicBezTo>
                <a:cubicBezTo>
                  <a:pt x="16565" y="7488"/>
                  <a:pt x="16612" y="7481"/>
                  <a:pt x="16658" y="7472"/>
                </a:cubicBezTo>
                <a:lnTo>
                  <a:pt x="17260" y="7366"/>
                </a:lnTo>
                <a:cubicBezTo>
                  <a:pt x="19196" y="7016"/>
                  <a:pt x="20227" y="4637"/>
                  <a:pt x="18890" y="3458"/>
                </a:cubicBezTo>
                <a:cubicBezTo>
                  <a:pt x="18676" y="3268"/>
                  <a:pt x="18440" y="3102"/>
                  <a:pt x="18188" y="2958"/>
                </a:cubicBezTo>
                <a:cubicBezTo>
                  <a:pt x="18111" y="2916"/>
                  <a:pt x="18032" y="2875"/>
                  <a:pt x="17953" y="2836"/>
                </a:cubicBezTo>
                <a:cubicBezTo>
                  <a:pt x="17956" y="2838"/>
                  <a:pt x="17960" y="2839"/>
                  <a:pt x="17963" y="2840"/>
                </a:cubicBezTo>
                <a:lnTo>
                  <a:pt x="17963" y="2840"/>
                </a:lnTo>
                <a:cubicBezTo>
                  <a:pt x="17963" y="2840"/>
                  <a:pt x="17963" y="2840"/>
                  <a:pt x="17963" y="2840"/>
                </a:cubicBezTo>
                <a:lnTo>
                  <a:pt x="13375" y="620"/>
                </a:lnTo>
                <a:cubicBezTo>
                  <a:pt x="12119" y="12"/>
                  <a:pt x="10358" y="-148"/>
                  <a:pt x="8085" y="136"/>
                </a:cubicBezTo>
                <a:cubicBezTo>
                  <a:pt x="6118" y="382"/>
                  <a:pt x="4570" y="813"/>
                  <a:pt x="3441" y="1429"/>
                </a:cubicBezTo>
                <a:cubicBezTo>
                  <a:pt x="2312" y="2046"/>
                  <a:pt x="1461" y="2802"/>
                  <a:pt x="900" y="3697"/>
                </a:cubicBezTo>
                <a:cubicBezTo>
                  <a:pt x="334" y="4599"/>
                  <a:pt x="54" y="5517"/>
                  <a:pt x="51" y="6446"/>
                </a:cubicBezTo>
                <a:cubicBezTo>
                  <a:pt x="48" y="7866"/>
                  <a:pt x="594" y="8963"/>
                  <a:pt x="1688" y="9739"/>
                </a:cubicBezTo>
                <a:cubicBezTo>
                  <a:pt x="1907" y="9897"/>
                  <a:pt x="2156" y="10043"/>
                  <a:pt x="2435" y="10177"/>
                </a:cubicBezTo>
                <a:lnTo>
                  <a:pt x="7023" y="12398"/>
                </a:lnTo>
                <a:cubicBezTo>
                  <a:pt x="7012" y="12393"/>
                  <a:pt x="7002" y="12386"/>
                  <a:pt x="6992" y="12381"/>
                </a:cubicBezTo>
                <a:cubicBezTo>
                  <a:pt x="7916" y="12836"/>
                  <a:pt x="9175" y="13164"/>
                  <a:pt x="10764" y="13370"/>
                </a:cubicBezTo>
                <a:cubicBezTo>
                  <a:pt x="10698" y="13770"/>
                  <a:pt x="10482" y="14148"/>
                  <a:pt x="10108" y="14506"/>
                </a:cubicBezTo>
                <a:cubicBezTo>
                  <a:pt x="9746" y="14852"/>
                  <a:pt x="9262" y="15090"/>
                  <a:pt x="8659" y="15225"/>
                </a:cubicBezTo>
                <a:lnTo>
                  <a:pt x="4361" y="13144"/>
                </a:lnTo>
                <a:cubicBezTo>
                  <a:pt x="4017" y="12977"/>
                  <a:pt x="3618" y="12908"/>
                  <a:pt x="3191" y="12960"/>
                </a:cubicBezTo>
                <a:cubicBezTo>
                  <a:pt x="3142" y="12967"/>
                  <a:pt x="3095" y="12974"/>
                  <a:pt x="3046" y="12983"/>
                </a:cubicBezTo>
                <a:lnTo>
                  <a:pt x="2212" y="13135"/>
                </a:lnTo>
                <a:cubicBezTo>
                  <a:pt x="509" y="13451"/>
                  <a:pt x="-554" y="15374"/>
                  <a:pt x="303" y="16687"/>
                </a:cubicBezTo>
                <a:cubicBezTo>
                  <a:pt x="602" y="17154"/>
                  <a:pt x="972" y="17568"/>
                  <a:pt x="1412" y="17936"/>
                </a:cubicBezTo>
                <a:cubicBezTo>
                  <a:pt x="1636" y="18124"/>
                  <a:pt x="1893" y="18288"/>
                  <a:pt x="2183" y="18428"/>
                </a:cubicBezTo>
                <a:lnTo>
                  <a:pt x="6771" y="20649"/>
                </a:lnTo>
                <a:cubicBezTo>
                  <a:pt x="6688" y="20608"/>
                  <a:pt x="6607" y="20565"/>
                  <a:pt x="6529" y="20520"/>
                </a:cubicBezTo>
                <a:cubicBezTo>
                  <a:pt x="7827" y="21257"/>
                  <a:pt x="9873" y="21452"/>
                  <a:pt x="12670" y="21102"/>
                </a:cubicBezTo>
                <a:cubicBezTo>
                  <a:pt x="14497" y="20874"/>
                  <a:pt x="16013" y="20431"/>
                  <a:pt x="17217" y="19775"/>
                </a:cubicBezTo>
                <a:cubicBezTo>
                  <a:pt x="18422" y="19119"/>
                  <a:pt x="19358" y="18259"/>
                  <a:pt x="20026" y="17189"/>
                </a:cubicBezTo>
                <a:cubicBezTo>
                  <a:pt x="20700" y="16124"/>
                  <a:pt x="21036" y="15014"/>
                  <a:pt x="21039" y="13848"/>
                </a:cubicBezTo>
                <a:cubicBezTo>
                  <a:pt x="21046" y="12864"/>
                  <a:pt x="20801" y="11997"/>
                  <a:pt x="20297" y="11260"/>
                </a:cubicBezTo>
                <a:close/>
              </a:path>
            </a:pathLst>
          </a:custGeom>
          <a:solidFill>
            <a:schemeClr val="bg2">
              <a:lumMod val="75000"/>
              <a:alpha val="29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76" name="Shape">
            <a:extLst>
              <a:ext uri="{FF2B5EF4-FFF2-40B4-BE49-F238E27FC236}">
                <a16:creationId xmlns:a16="http://schemas.microsoft.com/office/drawing/2014/main" id="{F7FD43E7-ABB0-470C-80A6-3095A298EB55}"/>
              </a:ext>
            </a:extLst>
          </p:cNvPr>
          <p:cNvSpPr/>
          <p:nvPr/>
        </p:nvSpPr>
        <p:spPr>
          <a:xfrm>
            <a:off x="4570049" y="3707205"/>
            <a:ext cx="644743" cy="778980"/>
          </a:xfrm>
          <a:custGeom>
            <a:avLst/>
            <a:gdLst/>
            <a:ahLst/>
            <a:cxnLst>
              <a:cxn ang="0">
                <a:pos x="wd2" y="hd2"/>
              </a:cxn>
              <a:cxn ang="5400000">
                <a:pos x="wd2" y="hd2"/>
              </a:cxn>
              <a:cxn ang="10800000">
                <a:pos x="wd2" y="hd2"/>
              </a:cxn>
              <a:cxn ang="16200000">
                <a:pos x="wd2" y="hd2"/>
              </a:cxn>
            </a:cxnLst>
            <a:rect l="0" t="0" r="r" b="b"/>
            <a:pathLst>
              <a:path w="21593" h="21282" extrusionOk="0">
                <a:moveTo>
                  <a:pt x="18759" y="21"/>
                </a:moveTo>
                <a:cubicBezTo>
                  <a:pt x="20330" y="-159"/>
                  <a:pt x="21596" y="814"/>
                  <a:pt x="21592" y="2195"/>
                </a:cubicBezTo>
                <a:cubicBezTo>
                  <a:pt x="21589" y="3573"/>
                  <a:pt x="20318" y="4842"/>
                  <a:pt x="18747" y="5022"/>
                </a:cubicBezTo>
                <a:lnTo>
                  <a:pt x="17183" y="5201"/>
                </a:lnTo>
                <a:cubicBezTo>
                  <a:pt x="15612" y="5381"/>
                  <a:pt x="14340" y="6644"/>
                  <a:pt x="14337" y="8021"/>
                </a:cubicBezTo>
                <a:lnTo>
                  <a:pt x="14314" y="18271"/>
                </a:lnTo>
                <a:cubicBezTo>
                  <a:pt x="14311" y="19649"/>
                  <a:pt x="13039" y="20917"/>
                  <a:pt x="11468" y="21098"/>
                </a:cubicBezTo>
                <a:lnTo>
                  <a:pt x="10041" y="21261"/>
                </a:lnTo>
                <a:cubicBezTo>
                  <a:pt x="8470" y="21441"/>
                  <a:pt x="7204" y="20463"/>
                  <a:pt x="7208" y="19087"/>
                </a:cubicBezTo>
                <a:lnTo>
                  <a:pt x="7230" y="8837"/>
                </a:lnTo>
                <a:cubicBezTo>
                  <a:pt x="7234" y="7459"/>
                  <a:pt x="5966" y="6488"/>
                  <a:pt x="4397" y="6668"/>
                </a:cubicBezTo>
                <a:lnTo>
                  <a:pt x="2833" y="6847"/>
                </a:lnTo>
                <a:cubicBezTo>
                  <a:pt x="1262" y="7027"/>
                  <a:pt x="-4" y="6049"/>
                  <a:pt x="0" y="4673"/>
                </a:cubicBezTo>
                <a:cubicBezTo>
                  <a:pt x="3" y="3290"/>
                  <a:pt x="1274" y="2027"/>
                  <a:pt x="2845" y="1846"/>
                </a:cubicBezTo>
                <a:lnTo>
                  <a:pt x="18759" y="21"/>
                </a:lnTo>
                <a:close/>
              </a:path>
            </a:pathLst>
          </a:custGeom>
          <a:solidFill>
            <a:schemeClr val="accent5"/>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77" name="Shape">
            <a:extLst>
              <a:ext uri="{FF2B5EF4-FFF2-40B4-BE49-F238E27FC236}">
                <a16:creationId xmlns:a16="http://schemas.microsoft.com/office/drawing/2014/main" id="{D1971050-18B2-485C-9BFD-F8F999A6C05B}"/>
              </a:ext>
            </a:extLst>
          </p:cNvPr>
          <p:cNvSpPr/>
          <p:nvPr/>
        </p:nvSpPr>
        <p:spPr>
          <a:xfrm>
            <a:off x="3947032" y="3822384"/>
            <a:ext cx="711393" cy="776257"/>
          </a:xfrm>
          <a:custGeom>
            <a:avLst/>
            <a:gdLst/>
            <a:ahLst/>
            <a:cxnLst>
              <a:cxn ang="0">
                <a:pos x="wd2" y="hd2"/>
              </a:cxn>
              <a:cxn ang="5400000">
                <a:pos x="wd2" y="hd2"/>
              </a:cxn>
              <a:cxn ang="10800000">
                <a:pos x="wd2" y="hd2"/>
              </a:cxn>
              <a:cxn ang="16200000">
                <a:pos x="wd2" y="hd2"/>
              </a:cxn>
            </a:cxnLst>
            <a:rect l="0" t="0" r="r" b="b"/>
            <a:pathLst>
              <a:path w="21589" h="21169" extrusionOk="0">
                <a:moveTo>
                  <a:pt x="18794" y="1839"/>
                </a:moveTo>
                <a:cubicBezTo>
                  <a:pt x="20664" y="3408"/>
                  <a:pt x="21595" y="5820"/>
                  <a:pt x="21589" y="9075"/>
                </a:cubicBezTo>
                <a:cubicBezTo>
                  <a:pt x="21584" y="11438"/>
                  <a:pt x="21171" y="13422"/>
                  <a:pt x="20349" y="15038"/>
                </a:cubicBezTo>
                <a:cubicBezTo>
                  <a:pt x="19528" y="16654"/>
                  <a:pt x="18340" y="17977"/>
                  <a:pt x="16790" y="19017"/>
                </a:cubicBezTo>
                <a:cubicBezTo>
                  <a:pt x="15235" y="20054"/>
                  <a:pt x="13308" y="20716"/>
                  <a:pt x="10994" y="21009"/>
                </a:cubicBezTo>
                <a:cubicBezTo>
                  <a:pt x="8646" y="21306"/>
                  <a:pt x="6703" y="21189"/>
                  <a:pt x="5162" y="20659"/>
                </a:cubicBezTo>
                <a:cubicBezTo>
                  <a:pt x="3622" y="20124"/>
                  <a:pt x="2378" y="19136"/>
                  <a:pt x="1428" y="17681"/>
                </a:cubicBezTo>
                <a:cubicBezTo>
                  <a:pt x="472" y="16232"/>
                  <a:pt x="-5" y="14326"/>
                  <a:pt x="0" y="11969"/>
                </a:cubicBezTo>
                <a:cubicBezTo>
                  <a:pt x="6" y="8668"/>
                  <a:pt x="961" y="5978"/>
                  <a:pt x="2861" y="3903"/>
                </a:cubicBezTo>
                <a:cubicBezTo>
                  <a:pt x="4757" y="1825"/>
                  <a:pt x="7397" y="571"/>
                  <a:pt x="10783" y="143"/>
                </a:cubicBezTo>
                <a:cubicBezTo>
                  <a:pt x="14251" y="-294"/>
                  <a:pt x="16919" y="271"/>
                  <a:pt x="18794" y="1839"/>
                </a:cubicBezTo>
                <a:close/>
                <a:moveTo>
                  <a:pt x="14008" y="14650"/>
                </a:moveTo>
                <a:cubicBezTo>
                  <a:pt x="14763" y="13681"/>
                  <a:pt x="15146" y="12069"/>
                  <a:pt x="15151" y="9809"/>
                </a:cubicBezTo>
                <a:cubicBezTo>
                  <a:pt x="15154" y="7905"/>
                  <a:pt x="14766" y="6563"/>
                  <a:pt x="13973" y="5784"/>
                </a:cubicBezTo>
                <a:cubicBezTo>
                  <a:pt x="13187" y="5010"/>
                  <a:pt x="12115" y="4707"/>
                  <a:pt x="10756" y="4879"/>
                </a:cubicBezTo>
                <a:cubicBezTo>
                  <a:pt x="9458" y="5043"/>
                  <a:pt x="8419" y="5617"/>
                  <a:pt x="7629" y="6608"/>
                </a:cubicBezTo>
                <a:cubicBezTo>
                  <a:pt x="6840" y="7598"/>
                  <a:pt x="6444" y="9126"/>
                  <a:pt x="6441" y="11179"/>
                </a:cubicBezTo>
                <a:cubicBezTo>
                  <a:pt x="6436" y="13221"/>
                  <a:pt x="6825" y="14637"/>
                  <a:pt x="7605" y="15429"/>
                </a:cubicBezTo>
                <a:cubicBezTo>
                  <a:pt x="8386" y="16222"/>
                  <a:pt x="9447" y="16530"/>
                  <a:pt x="10793" y="16360"/>
                </a:cubicBezTo>
                <a:cubicBezTo>
                  <a:pt x="12173" y="16186"/>
                  <a:pt x="13247" y="15619"/>
                  <a:pt x="14008" y="14650"/>
                </a:cubicBezTo>
              </a:path>
            </a:pathLst>
          </a:custGeom>
          <a:solidFill>
            <a:schemeClr val="accent3"/>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78" name="Shape">
            <a:extLst>
              <a:ext uri="{FF2B5EF4-FFF2-40B4-BE49-F238E27FC236}">
                <a16:creationId xmlns:a16="http://schemas.microsoft.com/office/drawing/2014/main" id="{6B25C684-2A52-45E5-B8B1-55282A93F562}"/>
              </a:ext>
            </a:extLst>
          </p:cNvPr>
          <p:cNvSpPr/>
          <p:nvPr/>
        </p:nvSpPr>
        <p:spPr>
          <a:xfrm>
            <a:off x="2999419" y="3927093"/>
            <a:ext cx="918822" cy="826657"/>
          </a:xfrm>
          <a:custGeom>
            <a:avLst/>
            <a:gdLst/>
            <a:ahLst/>
            <a:cxnLst>
              <a:cxn ang="0">
                <a:pos x="wd2" y="hd2"/>
              </a:cxn>
              <a:cxn ang="5400000">
                <a:pos x="wd2" y="hd2"/>
              </a:cxn>
              <a:cxn ang="10800000">
                <a:pos x="wd2" y="hd2"/>
              </a:cxn>
              <a:cxn ang="16200000">
                <a:pos x="wd2" y="hd2"/>
              </a:cxn>
            </a:cxnLst>
            <a:rect l="0" t="0" r="r" b="b"/>
            <a:pathLst>
              <a:path w="21154" h="21230" extrusionOk="0">
                <a:moveTo>
                  <a:pt x="19205" y="20"/>
                </a:moveTo>
                <a:cubicBezTo>
                  <a:pt x="20456" y="-176"/>
                  <a:pt x="21379" y="1065"/>
                  <a:pt x="21107" y="2575"/>
                </a:cubicBezTo>
                <a:lnTo>
                  <a:pt x="18651" y="16235"/>
                </a:lnTo>
                <a:cubicBezTo>
                  <a:pt x="18343" y="17973"/>
                  <a:pt x="17095" y="19376"/>
                  <a:pt x="15655" y="19602"/>
                </a:cubicBezTo>
                <a:cubicBezTo>
                  <a:pt x="14283" y="19817"/>
                  <a:pt x="13074" y="18902"/>
                  <a:pt x="12709" y="17362"/>
                </a:cubicBezTo>
                <a:lnTo>
                  <a:pt x="10579" y="8416"/>
                </a:lnTo>
                <a:lnTo>
                  <a:pt x="8423" y="18033"/>
                </a:lnTo>
                <a:cubicBezTo>
                  <a:pt x="8056" y="19683"/>
                  <a:pt x="6844" y="20982"/>
                  <a:pt x="5467" y="21198"/>
                </a:cubicBezTo>
                <a:cubicBezTo>
                  <a:pt x="4028" y="21424"/>
                  <a:pt x="2788" y="20416"/>
                  <a:pt x="2480" y="18775"/>
                </a:cubicBezTo>
                <a:lnTo>
                  <a:pt x="47" y="5881"/>
                </a:lnTo>
                <a:cubicBezTo>
                  <a:pt x="-221" y="4456"/>
                  <a:pt x="708" y="2919"/>
                  <a:pt x="1955" y="2723"/>
                </a:cubicBezTo>
                <a:lnTo>
                  <a:pt x="2544" y="2630"/>
                </a:lnTo>
                <a:cubicBezTo>
                  <a:pt x="3484" y="2482"/>
                  <a:pt x="4288" y="3158"/>
                  <a:pt x="4457" y="4241"/>
                </a:cubicBezTo>
                <a:lnTo>
                  <a:pt x="5814" y="12767"/>
                </a:lnTo>
                <a:lnTo>
                  <a:pt x="7875" y="3515"/>
                </a:lnTo>
                <a:cubicBezTo>
                  <a:pt x="8110" y="2459"/>
                  <a:pt x="8882" y="1635"/>
                  <a:pt x="9763" y="1497"/>
                </a:cubicBezTo>
                <a:lnTo>
                  <a:pt x="11414" y="1238"/>
                </a:lnTo>
                <a:cubicBezTo>
                  <a:pt x="12292" y="1101"/>
                  <a:pt x="13060" y="1685"/>
                  <a:pt x="13292" y="2666"/>
                </a:cubicBezTo>
                <a:lnTo>
                  <a:pt x="15333" y="11258"/>
                </a:lnTo>
                <a:lnTo>
                  <a:pt x="16719" y="2318"/>
                </a:lnTo>
                <a:cubicBezTo>
                  <a:pt x="16891" y="1181"/>
                  <a:pt x="17699" y="253"/>
                  <a:pt x="18638" y="106"/>
                </a:cubicBezTo>
                <a:lnTo>
                  <a:pt x="19205" y="20"/>
                </a:lnTo>
                <a:close/>
              </a:path>
            </a:pathLst>
          </a:custGeom>
          <a:solidFill>
            <a:schemeClr val="accent2"/>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79" name="Shape">
            <a:extLst>
              <a:ext uri="{FF2B5EF4-FFF2-40B4-BE49-F238E27FC236}">
                <a16:creationId xmlns:a16="http://schemas.microsoft.com/office/drawing/2014/main" id="{50B48C03-E7B0-454E-93C4-A03E21A1A474}"/>
              </a:ext>
            </a:extLst>
          </p:cNvPr>
          <p:cNvSpPr/>
          <p:nvPr/>
        </p:nvSpPr>
        <p:spPr>
          <a:xfrm>
            <a:off x="2386873" y="4115569"/>
            <a:ext cx="598115" cy="778423"/>
          </a:xfrm>
          <a:custGeom>
            <a:avLst/>
            <a:gdLst/>
            <a:ahLst/>
            <a:cxnLst>
              <a:cxn ang="0">
                <a:pos x="wd2" y="hd2"/>
              </a:cxn>
              <a:cxn ang="5400000">
                <a:pos x="wd2" y="hd2"/>
              </a:cxn>
              <a:cxn ang="10800000">
                <a:pos x="wd2" y="hd2"/>
              </a:cxn>
              <a:cxn ang="16200000">
                <a:pos x="wd2" y="hd2"/>
              </a:cxn>
            </a:cxnLst>
            <a:rect l="0" t="0" r="r" b="b"/>
            <a:pathLst>
              <a:path w="20895" h="21158" extrusionOk="0">
                <a:moveTo>
                  <a:pt x="10265" y="151"/>
                </a:moveTo>
                <a:cubicBezTo>
                  <a:pt x="13331" y="-183"/>
                  <a:pt x="15663" y="36"/>
                  <a:pt x="17272" y="817"/>
                </a:cubicBezTo>
                <a:cubicBezTo>
                  <a:pt x="17592" y="977"/>
                  <a:pt x="17892" y="1162"/>
                  <a:pt x="18165" y="1372"/>
                </a:cubicBezTo>
                <a:cubicBezTo>
                  <a:pt x="19860" y="2683"/>
                  <a:pt x="18550" y="5324"/>
                  <a:pt x="16094" y="5713"/>
                </a:cubicBezTo>
                <a:lnTo>
                  <a:pt x="15330" y="5831"/>
                </a:lnTo>
                <a:cubicBezTo>
                  <a:pt x="15269" y="5841"/>
                  <a:pt x="15211" y="5848"/>
                  <a:pt x="15152" y="5855"/>
                </a:cubicBezTo>
                <a:cubicBezTo>
                  <a:pt x="14101" y="5970"/>
                  <a:pt x="13137" y="5597"/>
                  <a:pt x="12603" y="4886"/>
                </a:cubicBezTo>
                <a:cubicBezTo>
                  <a:pt x="12425" y="4658"/>
                  <a:pt x="12222" y="4469"/>
                  <a:pt x="11977" y="4329"/>
                </a:cubicBezTo>
                <a:cubicBezTo>
                  <a:pt x="11385" y="3982"/>
                  <a:pt x="10565" y="3865"/>
                  <a:pt x="9521" y="3979"/>
                </a:cubicBezTo>
                <a:cubicBezTo>
                  <a:pt x="8661" y="4073"/>
                  <a:pt x="8005" y="4300"/>
                  <a:pt x="7575" y="4657"/>
                </a:cubicBezTo>
                <a:cubicBezTo>
                  <a:pt x="7138" y="5008"/>
                  <a:pt x="6918" y="5405"/>
                  <a:pt x="6916" y="5846"/>
                </a:cubicBezTo>
                <a:cubicBezTo>
                  <a:pt x="6916" y="6168"/>
                  <a:pt x="7092" y="6434"/>
                  <a:pt x="7454" y="6653"/>
                </a:cubicBezTo>
                <a:cubicBezTo>
                  <a:pt x="7802" y="6879"/>
                  <a:pt x="8627" y="7035"/>
                  <a:pt x="9936" y="7121"/>
                </a:cubicBezTo>
                <a:cubicBezTo>
                  <a:pt x="13177" y="7358"/>
                  <a:pt x="15496" y="7693"/>
                  <a:pt x="16893" y="8143"/>
                </a:cubicBezTo>
                <a:cubicBezTo>
                  <a:pt x="18291" y="8586"/>
                  <a:pt x="19313" y="9219"/>
                  <a:pt x="19946" y="10039"/>
                </a:cubicBezTo>
                <a:cubicBezTo>
                  <a:pt x="20586" y="10857"/>
                  <a:pt x="20897" y="11820"/>
                  <a:pt x="20895" y="12914"/>
                </a:cubicBezTo>
                <a:cubicBezTo>
                  <a:pt x="20892" y="14209"/>
                  <a:pt x="20465" y="15443"/>
                  <a:pt x="19609" y="16624"/>
                </a:cubicBezTo>
                <a:cubicBezTo>
                  <a:pt x="18761" y="17811"/>
                  <a:pt x="17570" y="18767"/>
                  <a:pt x="16041" y="19496"/>
                </a:cubicBezTo>
                <a:cubicBezTo>
                  <a:pt x="14510" y="20225"/>
                  <a:pt x="12586" y="20715"/>
                  <a:pt x="10265" y="20970"/>
                </a:cubicBezTo>
                <a:cubicBezTo>
                  <a:pt x="6183" y="21417"/>
                  <a:pt x="3359" y="21067"/>
                  <a:pt x="1794" y="19920"/>
                </a:cubicBezTo>
                <a:cubicBezTo>
                  <a:pt x="1236" y="19512"/>
                  <a:pt x="766" y="19052"/>
                  <a:pt x="385" y="18533"/>
                </a:cubicBezTo>
                <a:cubicBezTo>
                  <a:pt x="-703" y="17075"/>
                  <a:pt x="647" y="14939"/>
                  <a:pt x="2810" y="14588"/>
                </a:cubicBezTo>
                <a:lnTo>
                  <a:pt x="3869" y="14420"/>
                </a:lnTo>
                <a:cubicBezTo>
                  <a:pt x="3932" y="14410"/>
                  <a:pt x="3994" y="14402"/>
                  <a:pt x="4054" y="14394"/>
                </a:cubicBezTo>
                <a:cubicBezTo>
                  <a:pt x="5212" y="14268"/>
                  <a:pt x="6214" y="14766"/>
                  <a:pt x="6704" y="15605"/>
                </a:cubicBezTo>
                <a:cubicBezTo>
                  <a:pt x="6827" y="15810"/>
                  <a:pt x="6962" y="15990"/>
                  <a:pt x="7119" y="16139"/>
                </a:cubicBezTo>
                <a:cubicBezTo>
                  <a:pt x="7882" y="16869"/>
                  <a:pt x="8972" y="17156"/>
                  <a:pt x="10393" y="17001"/>
                </a:cubicBezTo>
                <a:cubicBezTo>
                  <a:pt x="11450" y="16886"/>
                  <a:pt x="12264" y="16590"/>
                  <a:pt x="12839" y="16109"/>
                </a:cubicBezTo>
                <a:cubicBezTo>
                  <a:pt x="13413" y="15628"/>
                  <a:pt x="13700" y="15116"/>
                  <a:pt x="13702" y="14565"/>
                </a:cubicBezTo>
                <a:cubicBezTo>
                  <a:pt x="13704" y="14043"/>
                  <a:pt x="13431" y="13609"/>
                  <a:pt x="12886" y="13256"/>
                </a:cubicBezTo>
                <a:cubicBezTo>
                  <a:pt x="12341" y="12903"/>
                  <a:pt x="11079" y="12651"/>
                  <a:pt x="9095" y="12502"/>
                </a:cubicBezTo>
                <a:cubicBezTo>
                  <a:pt x="5846" y="12244"/>
                  <a:pt x="3529" y="11684"/>
                  <a:pt x="2145" y="10816"/>
                </a:cubicBezTo>
                <a:cubicBezTo>
                  <a:pt x="755" y="9953"/>
                  <a:pt x="62" y="8734"/>
                  <a:pt x="65" y="7158"/>
                </a:cubicBezTo>
                <a:cubicBezTo>
                  <a:pt x="67" y="6127"/>
                  <a:pt x="425" y="5108"/>
                  <a:pt x="1144" y="4106"/>
                </a:cubicBezTo>
                <a:cubicBezTo>
                  <a:pt x="1856" y="3111"/>
                  <a:pt x="2937" y="2272"/>
                  <a:pt x="4371" y="1587"/>
                </a:cubicBezTo>
                <a:cubicBezTo>
                  <a:pt x="5801" y="904"/>
                  <a:pt x="7767" y="425"/>
                  <a:pt x="10265" y="151"/>
                </a:cubicBezTo>
                <a:close/>
              </a:path>
            </a:pathLst>
          </a:custGeom>
          <a:solidFill>
            <a:schemeClr val="bg2">
              <a:lumMod val="90000"/>
              <a:alpha val="29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grpSp>
        <p:nvGrpSpPr>
          <p:cNvPr id="280" name="Group 279">
            <a:extLst>
              <a:ext uri="{FF2B5EF4-FFF2-40B4-BE49-F238E27FC236}">
                <a16:creationId xmlns:a16="http://schemas.microsoft.com/office/drawing/2014/main" id="{461A3383-C3A7-4A37-85CC-37FE35ED7ED4}"/>
              </a:ext>
            </a:extLst>
          </p:cNvPr>
          <p:cNvGrpSpPr/>
          <p:nvPr/>
        </p:nvGrpSpPr>
        <p:grpSpPr>
          <a:xfrm>
            <a:off x="5313374" y="700028"/>
            <a:ext cx="765649" cy="869084"/>
            <a:chOff x="3769664" y="3612210"/>
            <a:chExt cx="1020865" cy="1158779"/>
          </a:xfrm>
        </p:grpSpPr>
        <p:sp>
          <p:nvSpPr>
            <p:cNvPr id="281" name="Shape">
              <a:extLst>
                <a:ext uri="{FF2B5EF4-FFF2-40B4-BE49-F238E27FC236}">
                  <a16:creationId xmlns:a16="http://schemas.microsoft.com/office/drawing/2014/main" id="{C581080A-C126-445B-A715-2E380B02F426}"/>
                </a:ext>
              </a:extLst>
            </p:cNvPr>
            <p:cNvSpPr/>
            <p:nvPr/>
          </p:nvSpPr>
          <p:spPr>
            <a:xfrm>
              <a:off x="3769664" y="3612210"/>
              <a:ext cx="1019895" cy="1158779"/>
            </a:xfrm>
            <a:custGeom>
              <a:avLst/>
              <a:gdLst/>
              <a:ahLst/>
              <a:cxnLst>
                <a:cxn ang="0">
                  <a:pos x="wd2" y="hd2"/>
                </a:cxn>
                <a:cxn ang="5400000">
                  <a:pos x="wd2" y="hd2"/>
                </a:cxn>
                <a:cxn ang="10800000">
                  <a:pos x="wd2" y="hd2"/>
                </a:cxn>
                <a:cxn ang="16200000">
                  <a:pos x="wd2" y="hd2"/>
                </a:cxn>
              </a:cxnLst>
              <a:rect l="0" t="0" r="r" b="b"/>
              <a:pathLst>
                <a:path w="21039" h="21271" extrusionOk="0">
                  <a:moveTo>
                    <a:pt x="20297" y="11260"/>
                  </a:moveTo>
                  <a:cubicBezTo>
                    <a:pt x="19875" y="10636"/>
                    <a:pt x="19233" y="10134"/>
                    <a:pt x="18379" y="9752"/>
                  </a:cubicBezTo>
                  <a:cubicBezTo>
                    <a:pt x="18438" y="9779"/>
                    <a:pt x="18499" y="9804"/>
                    <a:pt x="18555" y="9831"/>
                  </a:cubicBezTo>
                  <a:lnTo>
                    <a:pt x="13967" y="7611"/>
                  </a:lnTo>
                  <a:cubicBezTo>
                    <a:pt x="13760" y="7511"/>
                    <a:pt x="13539" y="7417"/>
                    <a:pt x="13305" y="7333"/>
                  </a:cubicBezTo>
                  <a:cubicBezTo>
                    <a:pt x="12603" y="7075"/>
                    <a:pt x="11605" y="6859"/>
                    <a:pt x="10314" y="6680"/>
                  </a:cubicBezTo>
                  <a:cubicBezTo>
                    <a:pt x="10381" y="6589"/>
                    <a:pt x="10461" y="6501"/>
                    <a:pt x="10554" y="6415"/>
                  </a:cubicBezTo>
                  <a:cubicBezTo>
                    <a:pt x="10894" y="6094"/>
                    <a:pt x="11410" y="5890"/>
                    <a:pt x="12086" y="5805"/>
                  </a:cubicBezTo>
                  <a:cubicBezTo>
                    <a:pt x="12118" y="5801"/>
                    <a:pt x="12147" y="5800"/>
                    <a:pt x="12177" y="5796"/>
                  </a:cubicBezTo>
                  <a:lnTo>
                    <a:pt x="15292" y="7304"/>
                  </a:lnTo>
                  <a:cubicBezTo>
                    <a:pt x="15282" y="7299"/>
                    <a:pt x="15272" y="7294"/>
                    <a:pt x="15262" y="7289"/>
                  </a:cubicBezTo>
                  <a:cubicBezTo>
                    <a:pt x="15630" y="7475"/>
                    <a:pt x="16064" y="7552"/>
                    <a:pt x="16519" y="7494"/>
                  </a:cubicBezTo>
                  <a:cubicBezTo>
                    <a:pt x="16565" y="7488"/>
                    <a:pt x="16612" y="7481"/>
                    <a:pt x="16658" y="7472"/>
                  </a:cubicBezTo>
                  <a:lnTo>
                    <a:pt x="17260" y="7366"/>
                  </a:lnTo>
                  <a:cubicBezTo>
                    <a:pt x="19196" y="7016"/>
                    <a:pt x="20227" y="4637"/>
                    <a:pt x="18890" y="3458"/>
                  </a:cubicBezTo>
                  <a:cubicBezTo>
                    <a:pt x="18676" y="3268"/>
                    <a:pt x="18440" y="3102"/>
                    <a:pt x="18188" y="2958"/>
                  </a:cubicBezTo>
                  <a:cubicBezTo>
                    <a:pt x="18111" y="2916"/>
                    <a:pt x="18032" y="2875"/>
                    <a:pt x="17953" y="2836"/>
                  </a:cubicBezTo>
                  <a:cubicBezTo>
                    <a:pt x="17956" y="2838"/>
                    <a:pt x="17960" y="2839"/>
                    <a:pt x="17963" y="2840"/>
                  </a:cubicBezTo>
                  <a:lnTo>
                    <a:pt x="17963" y="2840"/>
                  </a:lnTo>
                  <a:cubicBezTo>
                    <a:pt x="17963" y="2840"/>
                    <a:pt x="17963" y="2840"/>
                    <a:pt x="17963" y="2840"/>
                  </a:cubicBezTo>
                  <a:lnTo>
                    <a:pt x="13375" y="620"/>
                  </a:lnTo>
                  <a:cubicBezTo>
                    <a:pt x="12119" y="12"/>
                    <a:pt x="10358" y="-148"/>
                    <a:pt x="8085" y="136"/>
                  </a:cubicBezTo>
                  <a:cubicBezTo>
                    <a:pt x="6118" y="382"/>
                    <a:pt x="4570" y="813"/>
                    <a:pt x="3441" y="1429"/>
                  </a:cubicBezTo>
                  <a:cubicBezTo>
                    <a:pt x="2312" y="2046"/>
                    <a:pt x="1461" y="2802"/>
                    <a:pt x="900" y="3697"/>
                  </a:cubicBezTo>
                  <a:cubicBezTo>
                    <a:pt x="334" y="4599"/>
                    <a:pt x="54" y="5517"/>
                    <a:pt x="51" y="6446"/>
                  </a:cubicBezTo>
                  <a:cubicBezTo>
                    <a:pt x="48" y="7866"/>
                    <a:pt x="594" y="8963"/>
                    <a:pt x="1688" y="9739"/>
                  </a:cubicBezTo>
                  <a:cubicBezTo>
                    <a:pt x="1907" y="9897"/>
                    <a:pt x="2156" y="10043"/>
                    <a:pt x="2435" y="10177"/>
                  </a:cubicBezTo>
                  <a:lnTo>
                    <a:pt x="7023" y="12398"/>
                  </a:lnTo>
                  <a:cubicBezTo>
                    <a:pt x="7012" y="12393"/>
                    <a:pt x="7002" y="12386"/>
                    <a:pt x="6992" y="12381"/>
                  </a:cubicBezTo>
                  <a:cubicBezTo>
                    <a:pt x="7916" y="12836"/>
                    <a:pt x="9175" y="13164"/>
                    <a:pt x="10764" y="13370"/>
                  </a:cubicBezTo>
                  <a:cubicBezTo>
                    <a:pt x="10698" y="13770"/>
                    <a:pt x="10482" y="14148"/>
                    <a:pt x="10108" y="14506"/>
                  </a:cubicBezTo>
                  <a:cubicBezTo>
                    <a:pt x="9746" y="14852"/>
                    <a:pt x="9262" y="15090"/>
                    <a:pt x="8659" y="15225"/>
                  </a:cubicBezTo>
                  <a:lnTo>
                    <a:pt x="4361" y="13144"/>
                  </a:lnTo>
                  <a:cubicBezTo>
                    <a:pt x="4017" y="12977"/>
                    <a:pt x="3618" y="12908"/>
                    <a:pt x="3191" y="12960"/>
                  </a:cubicBezTo>
                  <a:cubicBezTo>
                    <a:pt x="3142" y="12967"/>
                    <a:pt x="3095" y="12974"/>
                    <a:pt x="3046" y="12983"/>
                  </a:cubicBezTo>
                  <a:lnTo>
                    <a:pt x="2212" y="13135"/>
                  </a:lnTo>
                  <a:cubicBezTo>
                    <a:pt x="509" y="13451"/>
                    <a:pt x="-554" y="15374"/>
                    <a:pt x="303" y="16687"/>
                  </a:cubicBezTo>
                  <a:cubicBezTo>
                    <a:pt x="602" y="17154"/>
                    <a:pt x="972" y="17568"/>
                    <a:pt x="1412" y="17936"/>
                  </a:cubicBezTo>
                  <a:cubicBezTo>
                    <a:pt x="1636" y="18124"/>
                    <a:pt x="1893" y="18288"/>
                    <a:pt x="2183" y="18428"/>
                  </a:cubicBezTo>
                  <a:lnTo>
                    <a:pt x="6771" y="20649"/>
                  </a:lnTo>
                  <a:cubicBezTo>
                    <a:pt x="6688" y="20608"/>
                    <a:pt x="6607" y="20565"/>
                    <a:pt x="6529" y="20520"/>
                  </a:cubicBezTo>
                  <a:cubicBezTo>
                    <a:pt x="7827" y="21257"/>
                    <a:pt x="9873" y="21452"/>
                    <a:pt x="12670" y="21102"/>
                  </a:cubicBezTo>
                  <a:cubicBezTo>
                    <a:pt x="14497" y="20874"/>
                    <a:pt x="16013" y="20431"/>
                    <a:pt x="17217" y="19775"/>
                  </a:cubicBezTo>
                  <a:cubicBezTo>
                    <a:pt x="18422" y="19119"/>
                    <a:pt x="19358" y="18259"/>
                    <a:pt x="20026" y="17189"/>
                  </a:cubicBezTo>
                  <a:cubicBezTo>
                    <a:pt x="20700" y="16124"/>
                    <a:pt x="21036" y="15014"/>
                    <a:pt x="21039" y="13848"/>
                  </a:cubicBezTo>
                  <a:cubicBezTo>
                    <a:pt x="21046" y="12864"/>
                    <a:pt x="20801" y="11997"/>
                    <a:pt x="20297" y="11260"/>
                  </a:cubicBezTo>
                  <a:close/>
                </a:path>
              </a:pathLst>
            </a:custGeom>
            <a:solidFill>
              <a:schemeClr val="accent6">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82" name="Shape">
              <a:extLst>
                <a:ext uri="{FF2B5EF4-FFF2-40B4-BE49-F238E27FC236}">
                  <a16:creationId xmlns:a16="http://schemas.microsoft.com/office/drawing/2014/main" id="{7259355C-9ED8-4F41-90A1-25B616F3E0E8}"/>
                </a:ext>
              </a:extLst>
            </p:cNvPr>
            <p:cNvSpPr/>
            <p:nvPr/>
          </p:nvSpPr>
          <p:spPr>
            <a:xfrm>
              <a:off x="3993042" y="3730880"/>
              <a:ext cx="797487" cy="1037897"/>
            </a:xfrm>
            <a:custGeom>
              <a:avLst/>
              <a:gdLst/>
              <a:ahLst/>
              <a:cxnLst>
                <a:cxn ang="0">
                  <a:pos x="wd2" y="hd2"/>
                </a:cxn>
                <a:cxn ang="5400000">
                  <a:pos x="wd2" y="hd2"/>
                </a:cxn>
                <a:cxn ang="10800000">
                  <a:pos x="wd2" y="hd2"/>
                </a:cxn>
                <a:cxn ang="16200000">
                  <a:pos x="wd2" y="hd2"/>
                </a:cxn>
              </a:cxnLst>
              <a:rect l="0" t="0" r="r" b="b"/>
              <a:pathLst>
                <a:path w="20895" h="21158" extrusionOk="0">
                  <a:moveTo>
                    <a:pt x="10265" y="151"/>
                  </a:moveTo>
                  <a:cubicBezTo>
                    <a:pt x="13331" y="-183"/>
                    <a:pt x="15663" y="36"/>
                    <a:pt x="17272" y="817"/>
                  </a:cubicBezTo>
                  <a:cubicBezTo>
                    <a:pt x="17592" y="977"/>
                    <a:pt x="17892" y="1162"/>
                    <a:pt x="18165" y="1372"/>
                  </a:cubicBezTo>
                  <a:cubicBezTo>
                    <a:pt x="19860" y="2683"/>
                    <a:pt x="18550" y="5324"/>
                    <a:pt x="16094" y="5713"/>
                  </a:cubicBezTo>
                  <a:lnTo>
                    <a:pt x="15330" y="5831"/>
                  </a:lnTo>
                  <a:cubicBezTo>
                    <a:pt x="15269" y="5841"/>
                    <a:pt x="15211" y="5848"/>
                    <a:pt x="15152" y="5855"/>
                  </a:cubicBezTo>
                  <a:cubicBezTo>
                    <a:pt x="14101" y="5970"/>
                    <a:pt x="13137" y="5597"/>
                    <a:pt x="12603" y="4886"/>
                  </a:cubicBezTo>
                  <a:cubicBezTo>
                    <a:pt x="12425" y="4658"/>
                    <a:pt x="12222" y="4469"/>
                    <a:pt x="11977" y="4329"/>
                  </a:cubicBezTo>
                  <a:cubicBezTo>
                    <a:pt x="11385" y="3982"/>
                    <a:pt x="10565" y="3865"/>
                    <a:pt x="9521" y="3979"/>
                  </a:cubicBezTo>
                  <a:cubicBezTo>
                    <a:pt x="8661" y="4073"/>
                    <a:pt x="8005" y="4300"/>
                    <a:pt x="7575" y="4657"/>
                  </a:cubicBezTo>
                  <a:cubicBezTo>
                    <a:pt x="7138" y="5008"/>
                    <a:pt x="6918" y="5405"/>
                    <a:pt x="6916" y="5846"/>
                  </a:cubicBezTo>
                  <a:cubicBezTo>
                    <a:pt x="6916" y="6168"/>
                    <a:pt x="7092" y="6434"/>
                    <a:pt x="7454" y="6653"/>
                  </a:cubicBezTo>
                  <a:cubicBezTo>
                    <a:pt x="7802" y="6879"/>
                    <a:pt x="8627" y="7035"/>
                    <a:pt x="9936" y="7121"/>
                  </a:cubicBezTo>
                  <a:cubicBezTo>
                    <a:pt x="13177" y="7358"/>
                    <a:pt x="15496" y="7693"/>
                    <a:pt x="16893" y="8143"/>
                  </a:cubicBezTo>
                  <a:cubicBezTo>
                    <a:pt x="18291" y="8586"/>
                    <a:pt x="19313" y="9219"/>
                    <a:pt x="19946" y="10039"/>
                  </a:cubicBezTo>
                  <a:cubicBezTo>
                    <a:pt x="20586" y="10857"/>
                    <a:pt x="20897" y="11820"/>
                    <a:pt x="20895" y="12914"/>
                  </a:cubicBezTo>
                  <a:cubicBezTo>
                    <a:pt x="20892" y="14209"/>
                    <a:pt x="20465" y="15443"/>
                    <a:pt x="19609" y="16624"/>
                  </a:cubicBezTo>
                  <a:cubicBezTo>
                    <a:pt x="18761" y="17811"/>
                    <a:pt x="17570" y="18767"/>
                    <a:pt x="16041" y="19496"/>
                  </a:cubicBezTo>
                  <a:cubicBezTo>
                    <a:pt x="14510" y="20225"/>
                    <a:pt x="12586" y="20715"/>
                    <a:pt x="10265" y="20970"/>
                  </a:cubicBezTo>
                  <a:cubicBezTo>
                    <a:pt x="6183" y="21417"/>
                    <a:pt x="3359" y="21067"/>
                    <a:pt x="1794" y="19920"/>
                  </a:cubicBezTo>
                  <a:cubicBezTo>
                    <a:pt x="1236" y="19512"/>
                    <a:pt x="766" y="19052"/>
                    <a:pt x="385" y="18533"/>
                  </a:cubicBezTo>
                  <a:cubicBezTo>
                    <a:pt x="-703" y="17075"/>
                    <a:pt x="647" y="14939"/>
                    <a:pt x="2810" y="14588"/>
                  </a:cubicBezTo>
                  <a:lnTo>
                    <a:pt x="3869" y="14420"/>
                  </a:lnTo>
                  <a:cubicBezTo>
                    <a:pt x="3932" y="14410"/>
                    <a:pt x="3994" y="14402"/>
                    <a:pt x="4054" y="14394"/>
                  </a:cubicBezTo>
                  <a:cubicBezTo>
                    <a:pt x="5212" y="14268"/>
                    <a:pt x="6214" y="14766"/>
                    <a:pt x="6704" y="15605"/>
                  </a:cubicBezTo>
                  <a:cubicBezTo>
                    <a:pt x="6827" y="15810"/>
                    <a:pt x="6962" y="15990"/>
                    <a:pt x="7119" y="16139"/>
                  </a:cubicBezTo>
                  <a:cubicBezTo>
                    <a:pt x="7882" y="16869"/>
                    <a:pt x="8972" y="17156"/>
                    <a:pt x="10393" y="17001"/>
                  </a:cubicBezTo>
                  <a:cubicBezTo>
                    <a:pt x="11450" y="16886"/>
                    <a:pt x="12264" y="16590"/>
                    <a:pt x="12839" y="16109"/>
                  </a:cubicBezTo>
                  <a:cubicBezTo>
                    <a:pt x="13413" y="15628"/>
                    <a:pt x="13700" y="15116"/>
                    <a:pt x="13702" y="14565"/>
                  </a:cubicBezTo>
                  <a:cubicBezTo>
                    <a:pt x="13704" y="14043"/>
                    <a:pt x="13431" y="13609"/>
                    <a:pt x="12886" y="13256"/>
                  </a:cubicBezTo>
                  <a:cubicBezTo>
                    <a:pt x="12341" y="12903"/>
                    <a:pt x="11079" y="12651"/>
                    <a:pt x="9095" y="12502"/>
                  </a:cubicBezTo>
                  <a:cubicBezTo>
                    <a:pt x="5846" y="12244"/>
                    <a:pt x="3529" y="11684"/>
                    <a:pt x="2145" y="10816"/>
                  </a:cubicBezTo>
                  <a:cubicBezTo>
                    <a:pt x="755" y="9953"/>
                    <a:pt x="62" y="8734"/>
                    <a:pt x="65" y="7158"/>
                  </a:cubicBezTo>
                  <a:cubicBezTo>
                    <a:pt x="67" y="6127"/>
                    <a:pt x="425" y="5108"/>
                    <a:pt x="1144" y="4106"/>
                  </a:cubicBezTo>
                  <a:cubicBezTo>
                    <a:pt x="1856" y="3111"/>
                    <a:pt x="2937" y="2272"/>
                    <a:pt x="4371" y="1587"/>
                  </a:cubicBezTo>
                  <a:cubicBezTo>
                    <a:pt x="5801" y="904"/>
                    <a:pt x="7767" y="425"/>
                    <a:pt x="10265" y="151"/>
                  </a:cubicBezTo>
                  <a:close/>
                </a:path>
              </a:pathLst>
            </a:custGeom>
            <a:solidFill>
              <a:schemeClr val="accent6"/>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dirty="0"/>
            </a:p>
          </p:txBody>
        </p:sp>
      </p:grpSp>
      <p:sp>
        <p:nvSpPr>
          <p:cNvPr id="296" name="Freeform: Shape 295">
            <a:extLst>
              <a:ext uri="{FF2B5EF4-FFF2-40B4-BE49-F238E27FC236}">
                <a16:creationId xmlns:a16="http://schemas.microsoft.com/office/drawing/2014/main" id="{9A2684D3-777E-42CE-84E9-97EB3A3030F0}"/>
              </a:ext>
            </a:extLst>
          </p:cNvPr>
          <p:cNvSpPr/>
          <p:nvPr/>
        </p:nvSpPr>
        <p:spPr>
          <a:xfrm>
            <a:off x="3047642" y="2678218"/>
            <a:ext cx="16298" cy="61335"/>
          </a:xfrm>
          <a:custGeom>
            <a:avLst/>
            <a:gdLst>
              <a:gd name="connsiteX0" fmla="*/ 18770 w 21730"/>
              <a:gd name="connsiteY0" fmla="*/ 0 h 81780"/>
              <a:gd name="connsiteX1" fmla="*/ 21391 w 21730"/>
              <a:gd name="connsiteY1" fmla="*/ 37110 h 81780"/>
              <a:gd name="connsiteX2" fmla="*/ 15442 w 21730"/>
              <a:gd name="connsiteY2" fmla="*/ 74684 h 81780"/>
              <a:gd name="connsiteX3" fmla="*/ 9795 w 21730"/>
              <a:gd name="connsiteY3" fmla="*/ 81780 h 81780"/>
              <a:gd name="connsiteX4" fmla="*/ 0 w 21730"/>
              <a:gd name="connsiteY4" fmla="*/ 81780 h 81780"/>
              <a:gd name="connsiteX5" fmla="*/ 9492 w 21730"/>
              <a:gd name="connsiteY5" fmla="*/ 71827 h 81780"/>
              <a:gd name="connsiteX6" fmla="*/ 18770 w 21730"/>
              <a:gd name="connsiteY6" fmla="*/ 0 h 8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30" h="81780">
                <a:moveTo>
                  <a:pt x="18770" y="0"/>
                </a:moveTo>
                <a:lnTo>
                  <a:pt x="21391" y="37110"/>
                </a:lnTo>
                <a:cubicBezTo>
                  <a:pt x="22576" y="49709"/>
                  <a:pt x="20677" y="62791"/>
                  <a:pt x="15442" y="74684"/>
                </a:cubicBezTo>
                <a:lnTo>
                  <a:pt x="9795" y="81780"/>
                </a:lnTo>
                <a:lnTo>
                  <a:pt x="0" y="81780"/>
                </a:lnTo>
                <a:lnTo>
                  <a:pt x="9492" y="71827"/>
                </a:lnTo>
                <a:cubicBezTo>
                  <a:pt x="22105" y="50897"/>
                  <a:pt x="17106" y="24493"/>
                  <a:pt x="18770" y="0"/>
                </a:cubicBezTo>
                <a:close/>
              </a:path>
            </a:pathLst>
          </a:custGeom>
          <a:solidFill>
            <a:schemeClr val="tx1">
              <a:lumMod val="65000"/>
              <a:lumOff val="35000"/>
            </a:schemeClr>
          </a:solidFill>
          <a:ln w="12700">
            <a:miter lim="400000"/>
          </a:ln>
        </p:spPr>
        <p:txBody>
          <a:bodyPr wrap="square" lIns="28575" tIns="28575" rIns="28575" bIns="28575" anchor="ctr">
            <a:noAutofit/>
          </a:bodyPr>
          <a:lstStyle/>
          <a:p>
            <a:pPr>
              <a:defRPr sz="3000"/>
            </a:pPr>
            <a:endParaRPr sz="2250"/>
          </a:p>
        </p:txBody>
      </p:sp>
      <p:sp>
        <p:nvSpPr>
          <p:cNvPr id="297" name="TextBox 296">
            <a:extLst>
              <a:ext uri="{FF2B5EF4-FFF2-40B4-BE49-F238E27FC236}">
                <a16:creationId xmlns:a16="http://schemas.microsoft.com/office/drawing/2014/main" id="{50068CC5-1350-4551-B670-F10CA877F88B}"/>
              </a:ext>
            </a:extLst>
          </p:cNvPr>
          <p:cNvSpPr txBox="1"/>
          <p:nvPr/>
        </p:nvSpPr>
        <p:spPr>
          <a:xfrm>
            <a:off x="5335739" y="1757016"/>
            <a:ext cx="3374523" cy="369332"/>
          </a:xfrm>
          <a:prstGeom prst="rect">
            <a:avLst/>
          </a:prstGeom>
          <a:noFill/>
        </p:spPr>
        <p:txBody>
          <a:bodyPr wrap="square" lIns="0" rIns="0" rtlCol="0" anchor="b">
            <a:spAutoFit/>
          </a:bodyPr>
          <a:lstStyle/>
          <a:p>
            <a:r>
              <a:rPr lang="en-US" b="1" noProof="1"/>
              <a:t>89 Overall Participants</a:t>
            </a:r>
          </a:p>
        </p:txBody>
      </p:sp>
      <p:sp>
        <p:nvSpPr>
          <p:cNvPr id="298" name="TextBox 297">
            <a:extLst>
              <a:ext uri="{FF2B5EF4-FFF2-40B4-BE49-F238E27FC236}">
                <a16:creationId xmlns:a16="http://schemas.microsoft.com/office/drawing/2014/main" id="{D236605B-7E45-47FA-847C-F2544DD6CB57}"/>
              </a:ext>
            </a:extLst>
          </p:cNvPr>
          <p:cNvSpPr txBox="1"/>
          <p:nvPr/>
        </p:nvSpPr>
        <p:spPr>
          <a:xfrm>
            <a:off x="5344695" y="2081604"/>
            <a:ext cx="3365567" cy="507831"/>
          </a:xfrm>
          <a:prstGeom prst="rect">
            <a:avLst/>
          </a:prstGeom>
          <a:noFill/>
        </p:spPr>
        <p:txBody>
          <a:bodyPr wrap="square" lIns="0" rIns="0" rtlCol="0" anchor="t">
            <a:spAutoFit/>
          </a:bodyPr>
          <a:lstStyle/>
          <a:p>
            <a:pPr algn="just"/>
            <a:r>
              <a:rPr lang="en-US" sz="900" noProof="1">
                <a:solidFill>
                  <a:schemeClr val="tx1">
                    <a:lumMod val="65000"/>
                    <a:lumOff val="35000"/>
                  </a:schemeClr>
                </a:solidFill>
              </a:rPr>
              <a:t>Across multiple levels of Small-to-Medium Enterprises with most, 31 of 50 states, represented in the respondents.  52 for Survey 1, 37 for Survey 2.</a:t>
            </a:r>
          </a:p>
        </p:txBody>
      </p:sp>
      <p:sp>
        <p:nvSpPr>
          <p:cNvPr id="299" name="TextBox 298">
            <a:extLst>
              <a:ext uri="{FF2B5EF4-FFF2-40B4-BE49-F238E27FC236}">
                <a16:creationId xmlns:a16="http://schemas.microsoft.com/office/drawing/2014/main" id="{5D7C6B74-DDCE-421A-815F-B5F2FD08E4D1}"/>
              </a:ext>
            </a:extLst>
          </p:cNvPr>
          <p:cNvSpPr txBox="1"/>
          <p:nvPr/>
        </p:nvSpPr>
        <p:spPr>
          <a:xfrm>
            <a:off x="5335739" y="2521333"/>
            <a:ext cx="3374523" cy="369332"/>
          </a:xfrm>
          <a:prstGeom prst="rect">
            <a:avLst/>
          </a:prstGeom>
          <a:noFill/>
        </p:spPr>
        <p:txBody>
          <a:bodyPr wrap="square" lIns="0" rIns="0" rtlCol="0" anchor="b">
            <a:spAutoFit/>
          </a:bodyPr>
          <a:lstStyle/>
          <a:p>
            <a:r>
              <a:rPr lang="en-US" b="1" noProof="1"/>
              <a:t>Optimism for the Future</a:t>
            </a:r>
          </a:p>
        </p:txBody>
      </p:sp>
      <p:sp>
        <p:nvSpPr>
          <p:cNvPr id="300" name="TextBox 299">
            <a:extLst>
              <a:ext uri="{FF2B5EF4-FFF2-40B4-BE49-F238E27FC236}">
                <a16:creationId xmlns:a16="http://schemas.microsoft.com/office/drawing/2014/main" id="{7189C843-919F-44C2-B77F-2C14C0FCEF03}"/>
              </a:ext>
            </a:extLst>
          </p:cNvPr>
          <p:cNvSpPr txBox="1"/>
          <p:nvPr/>
        </p:nvSpPr>
        <p:spPr>
          <a:xfrm>
            <a:off x="5344695" y="2795121"/>
            <a:ext cx="3365567" cy="230832"/>
          </a:xfrm>
          <a:prstGeom prst="rect">
            <a:avLst/>
          </a:prstGeom>
          <a:noFill/>
        </p:spPr>
        <p:txBody>
          <a:bodyPr wrap="square" lIns="0" rIns="0" rtlCol="0" anchor="t">
            <a:spAutoFit/>
          </a:bodyPr>
          <a:lstStyle/>
          <a:p>
            <a:pPr algn="just"/>
            <a:r>
              <a:rPr lang="en-US" sz="900" noProof="1">
                <a:solidFill>
                  <a:schemeClr val="tx1">
                    <a:lumMod val="65000"/>
                    <a:lumOff val="35000"/>
                  </a:schemeClr>
                </a:solidFill>
              </a:rPr>
              <a:t>86.5% of respondents recycle in their personal lives. </a:t>
            </a:r>
          </a:p>
        </p:txBody>
      </p:sp>
      <p:sp>
        <p:nvSpPr>
          <p:cNvPr id="301" name="TextBox 300">
            <a:extLst>
              <a:ext uri="{FF2B5EF4-FFF2-40B4-BE49-F238E27FC236}">
                <a16:creationId xmlns:a16="http://schemas.microsoft.com/office/drawing/2014/main" id="{30571242-1C34-4ECE-8C72-27F9D2552724}"/>
              </a:ext>
            </a:extLst>
          </p:cNvPr>
          <p:cNvSpPr txBox="1"/>
          <p:nvPr/>
        </p:nvSpPr>
        <p:spPr>
          <a:xfrm>
            <a:off x="5344694" y="3097690"/>
            <a:ext cx="3556014" cy="369332"/>
          </a:xfrm>
          <a:prstGeom prst="rect">
            <a:avLst/>
          </a:prstGeom>
          <a:noFill/>
        </p:spPr>
        <p:txBody>
          <a:bodyPr wrap="square" lIns="0" rIns="0" rtlCol="0" anchor="b">
            <a:spAutoFit/>
          </a:bodyPr>
          <a:lstStyle/>
          <a:p>
            <a:r>
              <a:rPr lang="en-US" b="1" noProof="1"/>
              <a:t>Familiar with the Concept in Practice</a:t>
            </a:r>
          </a:p>
        </p:txBody>
      </p:sp>
      <p:sp>
        <p:nvSpPr>
          <p:cNvPr id="302" name="TextBox 301">
            <a:extLst>
              <a:ext uri="{FF2B5EF4-FFF2-40B4-BE49-F238E27FC236}">
                <a16:creationId xmlns:a16="http://schemas.microsoft.com/office/drawing/2014/main" id="{4FDACEBA-EAB4-4311-8B1A-6753D0FB4856}"/>
              </a:ext>
            </a:extLst>
          </p:cNvPr>
          <p:cNvSpPr txBox="1"/>
          <p:nvPr/>
        </p:nvSpPr>
        <p:spPr>
          <a:xfrm>
            <a:off x="5353651" y="3371478"/>
            <a:ext cx="3365567" cy="369332"/>
          </a:xfrm>
          <a:prstGeom prst="rect">
            <a:avLst/>
          </a:prstGeom>
          <a:noFill/>
        </p:spPr>
        <p:txBody>
          <a:bodyPr wrap="square" lIns="0" rIns="0" rtlCol="0" anchor="t">
            <a:spAutoFit/>
          </a:bodyPr>
          <a:lstStyle/>
          <a:p>
            <a:pPr algn="just"/>
            <a:r>
              <a:rPr lang="en-US" sz="900" noProof="1">
                <a:solidFill>
                  <a:schemeClr val="tx1">
                    <a:lumMod val="65000"/>
                    <a:lumOff val="35000"/>
                  </a:schemeClr>
                </a:solidFill>
              </a:rPr>
              <a:t>Scrapping for additional income is already on the minds and part of the operational concept for demolition materials recovery.</a:t>
            </a:r>
          </a:p>
        </p:txBody>
      </p:sp>
      <p:pic>
        <p:nvPicPr>
          <p:cNvPr id="4" name="Picture 3" descr="Map&#10;&#10;Description automatically generated">
            <a:extLst>
              <a:ext uri="{FF2B5EF4-FFF2-40B4-BE49-F238E27FC236}">
                <a16:creationId xmlns:a16="http://schemas.microsoft.com/office/drawing/2014/main" id="{C4A3C4BF-E29D-3D4A-8B4D-1FFBB38F4493}"/>
              </a:ext>
            </a:extLst>
          </p:cNvPr>
          <p:cNvPicPr>
            <a:picLocks noChangeAspect="1"/>
          </p:cNvPicPr>
          <p:nvPr/>
        </p:nvPicPr>
        <p:blipFill>
          <a:blip r:embed="rId3"/>
          <a:stretch>
            <a:fillRect/>
          </a:stretch>
        </p:blipFill>
        <p:spPr>
          <a:xfrm>
            <a:off x="-6600240" y="-2884874"/>
            <a:ext cx="6036649" cy="3541986"/>
          </a:xfrm>
          <a:prstGeom prst="rect">
            <a:avLst/>
          </a:prstGeom>
        </p:spPr>
      </p:pic>
      <p:pic>
        <p:nvPicPr>
          <p:cNvPr id="5" name="Picture 4" descr="Chart, bar chart&#10;&#10;Description automatically generated">
            <a:extLst>
              <a:ext uri="{FF2B5EF4-FFF2-40B4-BE49-F238E27FC236}">
                <a16:creationId xmlns:a16="http://schemas.microsoft.com/office/drawing/2014/main" id="{B8422698-02A8-B646-8BA1-4EDD674D77D5}"/>
              </a:ext>
            </a:extLst>
          </p:cNvPr>
          <p:cNvPicPr>
            <a:picLocks noChangeAspect="1"/>
          </p:cNvPicPr>
          <p:nvPr/>
        </p:nvPicPr>
        <p:blipFill>
          <a:blip r:embed="rId4"/>
          <a:stretch>
            <a:fillRect/>
          </a:stretch>
        </p:blipFill>
        <p:spPr>
          <a:xfrm>
            <a:off x="9280271" y="325914"/>
            <a:ext cx="6149175" cy="4704607"/>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E7197B17-DB4A-D743-8263-2B4235DAF77F}"/>
              </a:ext>
            </a:extLst>
          </p:cNvPr>
          <p:cNvPicPr>
            <a:picLocks noChangeAspect="1"/>
          </p:cNvPicPr>
          <p:nvPr/>
        </p:nvPicPr>
        <p:blipFill>
          <a:blip r:embed="rId5"/>
          <a:stretch>
            <a:fillRect/>
          </a:stretch>
        </p:blipFill>
        <p:spPr>
          <a:xfrm>
            <a:off x="-6306399" y="1276867"/>
            <a:ext cx="5972979" cy="3754444"/>
          </a:xfrm>
          <a:prstGeom prst="rect">
            <a:avLst/>
          </a:prstGeom>
        </p:spPr>
      </p:pic>
    </p:spTree>
    <p:extLst>
      <p:ext uri="{BB962C8B-B14F-4D97-AF65-F5344CB8AC3E}">
        <p14:creationId xmlns:p14="http://schemas.microsoft.com/office/powerpoint/2010/main" val="449353548"/>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14:presetBounceEnd="50000">
                                      <p:stCondLst>
                                        <p:cond delay="0"/>
                                      </p:stCondLst>
                                      <p:childTnLst>
                                        <p:animMotion origin="layout" path="M 0.29723 0.18673 L 0.87309 0.6929 " pathEditMode="relative" ptsTypes="AA" p14:bounceEnd="50000">
                                          <p:cBhvr>
                                            <p:cTn id="6" dur="2000" fill="hold"/>
                                            <p:tgtEl>
                                              <p:spTgt spid="4"/>
                                            </p:tgtEl>
                                            <p:attrNameLst>
                                              <p:attrName>ppt_x</p:attrName>
                                              <p:attrName>ppt_y</p:attrName>
                                            </p:attrNameLst>
                                          </p:cBhvr>
                                        </p:animMotion>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37" presetClass="path" presetSubtype="0" accel="50000" fill="hold" nodeType="clickEffect" p14:presetBounceEnd="50000">
                                      <p:stCondLst>
                                        <p:cond delay="0"/>
                                      </p:stCondLst>
                                      <p:childTnLst>
                                        <p:animMotion origin="layout" path="M 0.33264 0.12407 L 0.04913 0.04907 C -0.01076 0.03241 -0.1 0.01636 -0.1934 0.00494 C -0.29896 -0.00864 -0.38455 -0.0142 -0.44496 -0.01235 L -0.73246 -0.00803 " pathEditMode="relative" rAng="11040000" ptsTypes="AAAAA" p14:bounceEnd="50000">
                                          <p:cBhvr>
                                            <p:cTn id="10" dur="2000" fill="hold"/>
                                            <p:tgtEl>
                                              <p:spTgt spid="5"/>
                                            </p:tgtEl>
                                            <p:attrNameLst>
                                              <p:attrName>ppt_x</p:attrName>
                                              <p:attrName>ppt_y</p:attrName>
                                            </p:attrNameLst>
                                          </p:cBhvr>
                                          <p:rCtr x="-53142" y="-9259"/>
                                        </p:animMotion>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fill="hold" nodeType="clickEffect" p14:presetBounceEnd="50000">
                                      <p:stCondLst>
                                        <p:cond delay="0"/>
                                      </p:stCondLst>
                                      <p:childTnLst>
                                        <p:animMotion origin="layout" path="M 0.30382 -0.0179 L 0.78229 -0.06327 " pathEditMode="relative" rAng="0" ptsTypes="AA" p14:bounceEnd="50000">
                                          <p:cBhvr>
                                            <p:cTn id="14" dur="2000" fill="hold"/>
                                            <p:tgtEl>
                                              <p:spTgt spid="7"/>
                                            </p:tgtEl>
                                            <p:attrNameLst>
                                              <p:attrName>ppt_x</p:attrName>
                                              <p:attrName>ppt_y</p:attrName>
                                            </p:attrNameLst>
                                          </p:cBhvr>
                                          <p:rCtr x="23924" y="-2284"/>
                                        </p:animMotion>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0.29723 0.18673 L 0.87309 0.6929 " pathEditMode="relative" ptsTypes="AA">
                                          <p:cBhvr>
                                            <p:cTn id="6" dur="2000" fill="hold"/>
                                            <p:tgtEl>
                                              <p:spTgt spid="4"/>
                                            </p:tgtEl>
                                            <p:attrNameLst>
                                              <p:attrName>ppt_x</p:attrName>
                                              <p:attrName>ppt_y</p:attrName>
                                            </p:attrNameLst>
                                          </p:cBhvr>
                                        </p:animMotion>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37" presetClass="path" presetSubtype="0" accel="50000" fill="hold" nodeType="clickEffect">
                                      <p:stCondLst>
                                        <p:cond delay="0"/>
                                      </p:stCondLst>
                                      <p:childTnLst>
                                        <p:animMotion origin="layout" path="M 0.33264 0.12407 L 0.04913 0.04907 C -0.01076 0.03241 -0.1 0.01636 -0.1934 0.00494 C -0.29896 -0.00864 -0.38455 -0.0142 -0.44496 -0.01235 L -0.73246 -0.00803 " pathEditMode="relative" rAng="11040000" ptsTypes="AAAAA">
                                          <p:cBhvr>
                                            <p:cTn id="10" dur="2000" fill="hold"/>
                                            <p:tgtEl>
                                              <p:spTgt spid="5"/>
                                            </p:tgtEl>
                                            <p:attrNameLst>
                                              <p:attrName>ppt_x</p:attrName>
                                              <p:attrName>ppt_y</p:attrName>
                                            </p:attrNameLst>
                                          </p:cBhvr>
                                          <p:rCtr x="-53142" y="-9259"/>
                                        </p:animMotion>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fill="hold" nodeType="clickEffect">
                                      <p:stCondLst>
                                        <p:cond delay="0"/>
                                      </p:stCondLst>
                                      <p:childTnLst>
                                        <p:animMotion origin="layout" path="M 0.30382 -0.0179 L 0.78229 -0.06327 " pathEditMode="relative" rAng="0" ptsTypes="AA">
                                          <p:cBhvr>
                                            <p:cTn id="14" dur="2000" fill="hold"/>
                                            <p:tgtEl>
                                              <p:spTgt spid="7"/>
                                            </p:tgtEl>
                                            <p:attrNameLst>
                                              <p:attrName>ppt_x</p:attrName>
                                              <p:attrName>ppt_y</p:attrName>
                                            </p:attrNameLst>
                                          </p:cBhvr>
                                          <p:rCtr x="23924" y="-2284"/>
                                        </p:animMotion>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itle 349">
            <a:extLst>
              <a:ext uri="{FF2B5EF4-FFF2-40B4-BE49-F238E27FC236}">
                <a16:creationId xmlns:a16="http://schemas.microsoft.com/office/drawing/2014/main" id="{68B9CF65-1049-4F97-B226-D145425FD99C}"/>
              </a:ext>
            </a:extLst>
          </p:cNvPr>
          <p:cNvSpPr>
            <a:spLocks noGrp="1"/>
          </p:cNvSpPr>
          <p:nvPr>
            <p:ph type="title"/>
          </p:nvPr>
        </p:nvSpPr>
        <p:spPr/>
        <p:txBody>
          <a:bodyPr/>
          <a:lstStyle/>
          <a:p>
            <a:r>
              <a:rPr lang="en-US" dirty="0"/>
              <a:t>SWOT - Weaknesses</a:t>
            </a:r>
          </a:p>
        </p:txBody>
      </p:sp>
      <p:sp>
        <p:nvSpPr>
          <p:cNvPr id="123" name="TextBox 122">
            <a:extLst>
              <a:ext uri="{FF2B5EF4-FFF2-40B4-BE49-F238E27FC236}">
                <a16:creationId xmlns:a16="http://schemas.microsoft.com/office/drawing/2014/main" id="{EFD9EE35-1F96-4ECA-BFA8-2A18B3A98D2B}"/>
              </a:ext>
            </a:extLst>
          </p:cNvPr>
          <p:cNvSpPr txBox="1"/>
          <p:nvPr/>
        </p:nvSpPr>
        <p:spPr>
          <a:xfrm>
            <a:off x="6321809" y="949488"/>
            <a:ext cx="2335704" cy="646331"/>
          </a:xfrm>
          <a:prstGeom prst="rect">
            <a:avLst/>
          </a:prstGeom>
          <a:noFill/>
        </p:spPr>
        <p:txBody>
          <a:bodyPr wrap="none" rtlCol="0" anchor="ctr">
            <a:spAutoFit/>
          </a:bodyPr>
          <a:lstStyle/>
          <a:p>
            <a:r>
              <a:rPr lang="en-US" sz="3600" b="1" cap="all" noProof="1">
                <a:solidFill>
                  <a:schemeClr val="accent2"/>
                </a:solidFill>
              </a:rPr>
              <a:t>eaknesses</a:t>
            </a:r>
          </a:p>
        </p:txBody>
      </p:sp>
      <p:sp>
        <p:nvSpPr>
          <p:cNvPr id="127" name="TextBox 126">
            <a:extLst>
              <a:ext uri="{FF2B5EF4-FFF2-40B4-BE49-F238E27FC236}">
                <a16:creationId xmlns:a16="http://schemas.microsoft.com/office/drawing/2014/main" id="{60DEC307-7AF5-4688-97EC-647AF2A7C911}"/>
              </a:ext>
            </a:extLst>
          </p:cNvPr>
          <p:cNvSpPr txBox="1"/>
          <p:nvPr/>
        </p:nvSpPr>
        <p:spPr>
          <a:xfrm>
            <a:off x="5335739" y="1757016"/>
            <a:ext cx="3374523" cy="369332"/>
          </a:xfrm>
          <a:prstGeom prst="rect">
            <a:avLst/>
          </a:prstGeom>
          <a:noFill/>
        </p:spPr>
        <p:txBody>
          <a:bodyPr wrap="square" lIns="0" rIns="0" rtlCol="0" anchor="b">
            <a:spAutoFit/>
          </a:bodyPr>
          <a:lstStyle/>
          <a:p>
            <a:r>
              <a:rPr lang="en-US" b="1" dirty="0"/>
              <a:t>Doubt</a:t>
            </a:r>
          </a:p>
        </p:txBody>
      </p:sp>
      <p:sp>
        <p:nvSpPr>
          <p:cNvPr id="225" name="TextBox 224">
            <a:extLst>
              <a:ext uri="{FF2B5EF4-FFF2-40B4-BE49-F238E27FC236}">
                <a16:creationId xmlns:a16="http://schemas.microsoft.com/office/drawing/2014/main" id="{1CEA3820-1F08-4631-8824-22CA74067D5F}"/>
              </a:ext>
            </a:extLst>
          </p:cNvPr>
          <p:cNvSpPr txBox="1"/>
          <p:nvPr/>
        </p:nvSpPr>
        <p:spPr>
          <a:xfrm>
            <a:off x="5344695" y="2081604"/>
            <a:ext cx="3365567" cy="507831"/>
          </a:xfrm>
          <a:prstGeom prst="rect">
            <a:avLst/>
          </a:prstGeom>
          <a:noFill/>
        </p:spPr>
        <p:txBody>
          <a:bodyPr wrap="square" lIns="0" rIns="0" rtlCol="0" anchor="t">
            <a:spAutoFit/>
          </a:bodyPr>
          <a:lstStyle/>
          <a:p>
            <a:pPr algn="just"/>
            <a:r>
              <a:rPr lang="en-US" sz="900" dirty="0">
                <a:solidFill>
                  <a:schemeClr val="tx1">
                    <a:lumMod val="65000"/>
                    <a:lumOff val="35000"/>
                  </a:schemeClr>
                </a:solidFill>
              </a:rPr>
              <a:t>Those surveyed wanted to make sure the playing field was fair and uniform across the board.  Continuity of policy following the global trends was indicated in the free text fields.  Top 3 concerns shown.</a:t>
            </a:r>
          </a:p>
        </p:txBody>
      </p:sp>
      <p:sp>
        <p:nvSpPr>
          <p:cNvPr id="226" name="TextBox 225">
            <a:extLst>
              <a:ext uri="{FF2B5EF4-FFF2-40B4-BE49-F238E27FC236}">
                <a16:creationId xmlns:a16="http://schemas.microsoft.com/office/drawing/2014/main" id="{404BFB4B-9AE0-4AAE-8DCD-8087252B4DF2}"/>
              </a:ext>
            </a:extLst>
          </p:cNvPr>
          <p:cNvSpPr txBox="1"/>
          <p:nvPr/>
        </p:nvSpPr>
        <p:spPr>
          <a:xfrm>
            <a:off x="5335739" y="2513713"/>
            <a:ext cx="3374523" cy="369332"/>
          </a:xfrm>
          <a:prstGeom prst="rect">
            <a:avLst/>
          </a:prstGeom>
          <a:noFill/>
        </p:spPr>
        <p:txBody>
          <a:bodyPr wrap="square" lIns="0" rIns="0" rtlCol="0" anchor="b">
            <a:spAutoFit/>
          </a:bodyPr>
          <a:lstStyle/>
          <a:p>
            <a:r>
              <a:rPr lang="en-US" b="1" dirty="0"/>
              <a:t>Unrealized Potential</a:t>
            </a:r>
          </a:p>
        </p:txBody>
      </p:sp>
      <p:sp>
        <p:nvSpPr>
          <p:cNvPr id="227" name="TextBox 226">
            <a:extLst>
              <a:ext uri="{FF2B5EF4-FFF2-40B4-BE49-F238E27FC236}">
                <a16:creationId xmlns:a16="http://schemas.microsoft.com/office/drawing/2014/main" id="{F180D874-6E75-4CDF-B826-2AEC8D64187E}"/>
              </a:ext>
            </a:extLst>
          </p:cNvPr>
          <p:cNvSpPr txBox="1"/>
          <p:nvPr/>
        </p:nvSpPr>
        <p:spPr>
          <a:xfrm>
            <a:off x="5344695" y="2787501"/>
            <a:ext cx="3365567" cy="784830"/>
          </a:xfrm>
          <a:prstGeom prst="rect">
            <a:avLst/>
          </a:prstGeom>
          <a:noFill/>
        </p:spPr>
        <p:txBody>
          <a:bodyPr wrap="square" lIns="0" rIns="0" rtlCol="0" anchor="t">
            <a:spAutoFit/>
          </a:bodyPr>
          <a:lstStyle/>
          <a:p>
            <a:pPr algn="just"/>
            <a:r>
              <a:rPr lang="en-US" sz="900" dirty="0">
                <a:solidFill>
                  <a:schemeClr val="tx1">
                    <a:lumMod val="65000"/>
                    <a:lumOff val="35000"/>
                  </a:schemeClr>
                </a:solidFill>
              </a:rPr>
              <a:t>Partnerships with a secondary market user, such as a concrete recycling unit or soil amending retailer, were absent in still over 1/3 of those surveyed.  Some of this lacking can be conjectured to be because of a lack of those secondary vendors to begin with and those that have a contact, they are limited in their scope as well.</a:t>
            </a:r>
          </a:p>
        </p:txBody>
      </p:sp>
      <p:sp>
        <p:nvSpPr>
          <p:cNvPr id="230" name="TextBox 229">
            <a:extLst>
              <a:ext uri="{FF2B5EF4-FFF2-40B4-BE49-F238E27FC236}">
                <a16:creationId xmlns:a16="http://schemas.microsoft.com/office/drawing/2014/main" id="{79782619-04DD-413A-9FBC-28953C9ED1EE}"/>
              </a:ext>
            </a:extLst>
          </p:cNvPr>
          <p:cNvSpPr txBox="1"/>
          <p:nvPr/>
        </p:nvSpPr>
        <p:spPr>
          <a:xfrm>
            <a:off x="5344694" y="3504090"/>
            <a:ext cx="3374523" cy="369332"/>
          </a:xfrm>
          <a:prstGeom prst="rect">
            <a:avLst/>
          </a:prstGeom>
          <a:noFill/>
        </p:spPr>
        <p:txBody>
          <a:bodyPr wrap="square" lIns="0" rIns="0" rtlCol="0" anchor="b">
            <a:spAutoFit/>
          </a:bodyPr>
          <a:lstStyle/>
          <a:p>
            <a:r>
              <a:rPr lang="en-US" b="1" dirty="0"/>
              <a:t>Lack of Diversity</a:t>
            </a:r>
          </a:p>
        </p:txBody>
      </p:sp>
      <p:sp>
        <p:nvSpPr>
          <p:cNvPr id="231" name="TextBox 230">
            <a:extLst>
              <a:ext uri="{FF2B5EF4-FFF2-40B4-BE49-F238E27FC236}">
                <a16:creationId xmlns:a16="http://schemas.microsoft.com/office/drawing/2014/main" id="{0C0DEAE6-CB65-472A-9853-BA0356DA9CC2}"/>
              </a:ext>
            </a:extLst>
          </p:cNvPr>
          <p:cNvSpPr txBox="1"/>
          <p:nvPr/>
        </p:nvSpPr>
        <p:spPr>
          <a:xfrm>
            <a:off x="5353651" y="3757558"/>
            <a:ext cx="3365567" cy="369332"/>
          </a:xfrm>
          <a:prstGeom prst="rect">
            <a:avLst/>
          </a:prstGeom>
          <a:noFill/>
        </p:spPr>
        <p:txBody>
          <a:bodyPr wrap="square" lIns="0" rIns="0" rtlCol="0" anchor="t">
            <a:spAutoFit/>
          </a:bodyPr>
          <a:lstStyle/>
          <a:p>
            <a:pPr algn="just"/>
            <a:r>
              <a:rPr lang="en-US" sz="900" dirty="0">
                <a:solidFill>
                  <a:schemeClr val="tx1">
                    <a:lumMod val="65000"/>
                    <a:lumOff val="35000"/>
                  </a:schemeClr>
                </a:solidFill>
              </a:rPr>
              <a:t>Based on survey results, around 90% of all respondents are white and over 88% are male.  </a:t>
            </a:r>
          </a:p>
        </p:txBody>
      </p:sp>
      <p:sp>
        <p:nvSpPr>
          <p:cNvPr id="235" name="Shape">
            <a:extLst>
              <a:ext uri="{FF2B5EF4-FFF2-40B4-BE49-F238E27FC236}">
                <a16:creationId xmlns:a16="http://schemas.microsoft.com/office/drawing/2014/main" id="{D8EC8397-A161-490D-A245-86CA91180994}"/>
              </a:ext>
            </a:extLst>
          </p:cNvPr>
          <p:cNvSpPr/>
          <p:nvPr/>
        </p:nvSpPr>
        <p:spPr>
          <a:xfrm>
            <a:off x="4402514" y="3618203"/>
            <a:ext cx="811545" cy="869778"/>
          </a:xfrm>
          <a:custGeom>
            <a:avLst/>
            <a:gdLst/>
            <a:ahLst/>
            <a:cxnLst>
              <a:cxn ang="0">
                <a:pos x="wd2" y="hd2"/>
              </a:cxn>
              <a:cxn ang="5400000">
                <a:pos x="wd2" y="hd2"/>
              </a:cxn>
              <a:cxn ang="10800000">
                <a:pos x="wd2" y="hd2"/>
              </a:cxn>
              <a:cxn ang="16200000">
                <a:pos x="wd2" y="hd2"/>
              </a:cxn>
            </a:cxnLst>
            <a:rect l="0" t="0" r="r" b="b"/>
            <a:pathLst>
              <a:path w="21597" h="21521" extrusionOk="0">
                <a:moveTo>
                  <a:pt x="20427" y="2400"/>
                </a:moveTo>
                <a:cubicBezTo>
                  <a:pt x="20469" y="2418"/>
                  <a:pt x="20511" y="2436"/>
                  <a:pt x="20553" y="2457"/>
                </a:cubicBezTo>
                <a:lnTo>
                  <a:pt x="16114" y="212"/>
                </a:lnTo>
                <a:cubicBezTo>
                  <a:pt x="15765" y="36"/>
                  <a:pt x="15352" y="-38"/>
                  <a:pt x="14907" y="19"/>
                </a:cubicBezTo>
                <a:lnTo>
                  <a:pt x="2262" y="1672"/>
                </a:lnTo>
                <a:cubicBezTo>
                  <a:pt x="1013" y="1835"/>
                  <a:pt x="3" y="2979"/>
                  <a:pt x="0" y="4232"/>
                </a:cubicBezTo>
                <a:cubicBezTo>
                  <a:pt x="-1" y="4684"/>
                  <a:pt x="131" y="5088"/>
                  <a:pt x="360" y="5413"/>
                </a:cubicBezTo>
                <a:cubicBezTo>
                  <a:pt x="537" y="5666"/>
                  <a:pt x="772" y="5869"/>
                  <a:pt x="1048" y="6009"/>
                </a:cubicBezTo>
                <a:lnTo>
                  <a:pt x="5487" y="8254"/>
                </a:lnTo>
                <a:cubicBezTo>
                  <a:pt x="5475" y="8248"/>
                  <a:pt x="5462" y="8240"/>
                  <a:pt x="5448" y="8233"/>
                </a:cubicBezTo>
                <a:cubicBezTo>
                  <a:pt x="5543" y="8284"/>
                  <a:pt x="5643" y="8325"/>
                  <a:pt x="5746" y="8360"/>
                </a:cubicBezTo>
                <a:lnTo>
                  <a:pt x="5728" y="17287"/>
                </a:lnTo>
                <a:cubicBezTo>
                  <a:pt x="5727" y="17689"/>
                  <a:pt x="5831" y="18054"/>
                  <a:pt x="6015" y="18357"/>
                </a:cubicBezTo>
                <a:cubicBezTo>
                  <a:pt x="6199" y="18660"/>
                  <a:pt x="6461" y="18904"/>
                  <a:pt x="6776" y="19064"/>
                </a:cubicBezTo>
                <a:lnTo>
                  <a:pt x="11215" y="21309"/>
                </a:lnTo>
                <a:cubicBezTo>
                  <a:pt x="11202" y="21303"/>
                  <a:pt x="11190" y="21295"/>
                  <a:pt x="11176" y="21289"/>
                </a:cubicBezTo>
                <a:cubicBezTo>
                  <a:pt x="11533" y="21479"/>
                  <a:pt x="11959" y="21562"/>
                  <a:pt x="12419" y="21502"/>
                </a:cubicBezTo>
                <a:lnTo>
                  <a:pt x="13553" y="21355"/>
                </a:lnTo>
                <a:cubicBezTo>
                  <a:pt x="14801" y="21192"/>
                  <a:pt x="15811" y="20042"/>
                  <a:pt x="15814" y="18795"/>
                </a:cubicBezTo>
                <a:lnTo>
                  <a:pt x="15832" y="9512"/>
                </a:lnTo>
                <a:cubicBezTo>
                  <a:pt x="15835" y="8264"/>
                  <a:pt x="16845" y="7121"/>
                  <a:pt x="18094" y="6957"/>
                </a:cubicBezTo>
                <a:lnTo>
                  <a:pt x="19336" y="6795"/>
                </a:lnTo>
                <a:cubicBezTo>
                  <a:pt x="20585" y="6632"/>
                  <a:pt x="21595" y="5483"/>
                  <a:pt x="21598" y="4236"/>
                </a:cubicBezTo>
                <a:cubicBezTo>
                  <a:pt x="21599" y="3377"/>
                  <a:pt x="21127" y="2693"/>
                  <a:pt x="20427" y="2400"/>
                </a:cubicBezTo>
                <a:close/>
              </a:path>
            </a:pathLst>
          </a:custGeom>
          <a:solidFill>
            <a:schemeClr val="accent5">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36" name="Shape">
            <a:extLst>
              <a:ext uri="{FF2B5EF4-FFF2-40B4-BE49-F238E27FC236}">
                <a16:creationId xmlns:a16="http://schemas.microsoft.com/office/drawing/2014/main" id="{2929C3F7-4FB9-4D37-B8B5-BF9646326E5C}"/>
              </a:ext>
            </a:extLst>
          </p:cNvPr>
          <p:cNvSpPr/>
          <p:nvPr/>
        </p:nvSpPr>
        <p:spPr>
          <a:xfrm>
            <a:off x="3779497" y="3733382"/>
            <a:ext cx="878144" cy="867012"/>
          </a:xfrm>
          <a:custGeom>
            <a:avLst/>
            <a:gdLst/>
            <a:ahLst/>
            <a:cxnLst>
              <a:cxn ang="0">
                <a:pos x="wd2" y="hd2"/>
              </a:cxn>
              <a:cxn ang="5400000">
                <a:pos x="wd2" y="hd2"/>
              </a:cxn>
              <a:cxn ang="10800000">
                <a:pos x="wd2" y="hd2"/>
              </a:cxn>
              <a:cxn ang="16200000">
                <a:pos x="wd2" y="hd2"/>
              </a:cxn>
            </a:cxnLst>
            <a:rect l="0" t="0" r="r" b="b"/>
            <a:pathLst>
              <a:path w="21589" h="21303" extrusionOk="0">
                <a:moveTo>
                  <a:pt x="19326" y="3887"/>
                </a:moveTo>
                <a:cubicBezTo>
                  <a:pt x="18955" y="3542"/>
                  <a:pt x="18547" y="3253"/>
                  <a:pt x="18100" y="3016"/>
                </a:cubicBezTo>
                <a:cubicBezTo>
                  <a:pt x="18117" y="3025"/>
                  <a:pt x="18135" y="3033"/>
                  <a:pt x="18152" y="3042"/>
                </a:cubicBezTo>
                <a:lnTo>
                  <a:pt x="18152" y="3042"/>
                </a:lnTo>
                <a:cubicBezTo>
                  <a:pt x="18152" y="3042"/>
                  <a:pt x="18152" y="3042"/>
                  <a:pt x="18152" y="3042"/>
                </a:cubicBezTo>
                <a:lnTo>
                  <a:pt x="14051" y="812"/>
                </a:lnTo>
                <a:cubicBezTo>
                  <a:pt x="12657" y="55"/>
                  <a:pt x="10887" y="-173"/>
                  <a:pt x="8735" y="129"/>
                </a:cubicBezTo>
                <a:cubicBezTo>
                  <a:pt x="5993" y="514"/>
                  <a:pt x="3853" y="1643"/>
                  <a:pt x="2318" y="3518"/>
                </a:cubicBezTo>
                <a:cubicBezTo>
                  <a:pt x="777" y="5387"/>
                  <a:pt x="5" y="7810"/>
                  <a:pt x="0" y="10785"/>
                </a:cubicBezTo>
                <a:cubicBezTo>
                  <a:pt x="-4" y="12908"/>
                  <a:pt x="382" y="14626"/>
                  <a:pt x="1157" y="15931"/>
                </a:cubicBezTo>
                <a:cubicBezTo>
                  <a:pt x="1472" y="16468"/>
                  <a:pt x="1828" y="16934"/>
                  <a:pt x="2221" y="17330"/>
                </a:cubicBezTo>
                <a:cubicBezTo>
                  <a:pt x="2617" y="17726"/>
                  <a:pt x="3050" y="18053"/>
                  <a:pt x="3525" y="18311"/>
                </a:cubicBezTo>
                <a:lnTo>
                  <a:pt x="7626" y="20541"/>
                </a:lnTo>
                <a:cubicBezTo>
                  <a:pt x="7623" y="20539"/>
                  <a:pt x="7621" y="20538"/>
                  <a:pt x="7618" y="20537"/>
                </a:cubicBezTo>
                <a:cubicBezTo>
                  <a:pt x="7832" y="20653"/>
                  <a:pt x="8052" y="20755"/>
                  <a:pt x="8281" y="20844"/>
                </a:cubicBezTo>
                <a:cubicBezTo>
                  <a:pt x="9528" y="21322"/>
                  <a:pt x="11104" y="21427"/>
                  <a:pt x="13006" y="21159"/>
                </a:cubicBezTo>
                <a:cubicBezTo>
                  <a:pt x="14879" y="20896"/>
                  <a:pt x="16441" y="20299"/>
                  <a:pt x="17701" y="19365"/>
                </a:cubicBezTo>
                <a:cubicBezTo>
                  <a:pt x="18956" y="18427"/>
                  <a:pt x="19919" y="17235"/>
                  <a:pt x="20584" y="15780"/>
                </a:cubicBezTo>
                <a:cubicBezTo>
                  <a:pt x="21250" y="14323"/>
                  <a:pt x="21584" y="12537"/>
                  <a:pt x="21588" y="10406"/>
                </a:cubicBezTo>
                <a:cubicBezTo>
                  <a:pt x="21596" y="7473"/>
                  <a:pt x="20840" y="5301"/>
                  <a:pt x="19326" y="3887"/>
                </a:cubicBezTo>
                <a:close/>
                <a:moveTo>
                  <a:pt x="11348" y="13199"/>
                </a:moveTo>
                <a:cubicBezTo>
                  <a:pt x="10886" y="13855"/>
                  <a:pt x="10280" y="14307"/>
                  <a:pt x="9532" y="14558"/>
                </a:cubicBezTo>
                <a:cubicBezTo>
                  <a:pt x="9388" y="13934"/>
                  <a:pt x="9315" y="13182"/>
                  <a:pt x="9317" y="12301"/>
                </a:cubicBezTo>
                <a:cubicBezTo>
                  <a:pt x="9321" y="10451"/>
                  <a:pt x="9640" y="9075"/>
                  <a:pt x="10280" y="8182"/>
                </a:cubicBezTo>
                <a:cubicBezTo>
                  <a:pt x="10763" y="7509"/>
                  <a:pt x="11360" y="7050"/>
                  <a:pt x="12075" y="6801"/>
                </a:cubicBezTo>
                <a:cubicBezTo>
                  <a:pt x="12208" y="7374"/>
                  <a:pt x="12274" y="8051"/>
                  <a:pt x="12272" y="8837"/>
                </a:cubicBezTo>
                <a:cubicBezTo>
                  <a:pt x="12270" y="10873"/>
                  <a:pt x="11960" y="12326"/>
                  <a:pt x="11348" y="13199"/>
                </a:cubicBezTo>
                <a:close/>
              </a:path>
            </a:pathLst>
          </a:custGeom>
          <a:solidFill>
            <a:schemeClr val="accent3">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37" name="Shape">
            <a:extLst>
              <a:ext uri="{FF2B5EF4-FFF2-40B4-BE49-F238E27FC236}">
                <a16:creationId xmlns:a16="http://schemas.microsoft.com/office/drawing/2014/main" id="{ADAB1399-34E4-4A6A-A8F1-53D433378E97}"/>
              </a:ext>
            </a:extLst>
          </p:cNvPr>
          <p:cNvSpPr/>
          <p:nvPr/>
        </p:nvSpPr>
        <p:spPr>
          <a:xfrm>
            <a:off x="2831885" y="3838092"/>
            <a:ext cx="1085687" cy="917437"/>
          </a:xfrm>
          <a:custGeom>
            <a:avLst/>
            <a:gdLst/>
            <a:ahLst/>
            <a:cxnLst>
              <a:cxn ang="0">
                <a:pos x="wd2" y="hd2"/>
              </a:cxn>
              <a:cxn ang="5400000">
                <a:pos x="wd2" y="hd2"/>
              </a:cxn>
              <a:cxn ang="10800000">
                <a:pos x="wd2" y="hd2"/>
              </a:cxn>
              <a:cxn ang="16200000">
                <a:pos x="wd2" y="hd2"/>
              </a:cxn>
            </a:cxnLst>
            <a:rect l="0" t="0" r="r" b="b"/>
            <a:pathLst>
              <a:path w="21291" h="21503" extrusionOk="0">
                <a:moveTo>
                  <a:pt x="20511" y="2320"/>
                </a:moveTo>
                <a:cubicBezTo>
                  <a:pt x="20514" y="2323"/>
                  <a:pt x="20518" y="2324"/>
                  <a:pt x="20521" y="2326"/>
                </a:cubicBezTo>
                <a:lnTo>
                  <a:pt x="20521" y="2326"/>
                </a:lnTo>
                <a:cubicBezTo>
                  <a:pt x="20521" y="2326"/>
                  <a:pt x="20521" y="2326"/>
                  <a:pt x="20521" y="2326"/>
                </a:cubicBezTo>
                <a:lnTo>
                  <a:pt x="17250" y="200"/>
                </a:lnTo>
                <a:cubicBezTo>
                  <a:pt x="16994" y="34"/>
                  <a:pt x="16690" y="-37"/>
                  <a:pt x="16359" y="18"/>
                </a:cubicBezTo>
                <a:lnTo>
                  <a:pt x="15876" y="99"/>
                </a:lnTo>
                <a:cubicBezTo>
                  <a:pt x="15075" y="234"/>
                  <a:pt x="14388" y="1081"/>
                  <a:pt x="14241" y="2118"/>
                </a:cubicBezTo>
                <a:lnTo>
                  <a:pt x="14033" y="3557"/>
                </a:lnTo>
                <a:cubicBezTo>
                  <a:pt x="13954" y="3488"/>
                  <a:pt x="13869" y="3428"/>
                  <a:pt x="13779" y="3382"/>
                </a:cubicBezTo>
                <a:cubicBezTo>
                  <a:pt x="13814" y="3400"/>
                  <a:pt x="13849" y="3420"/>
                  <a:pt x="13883" y="3442"/>
                </a:cubicBezTo>
                <a:lnTo>
                  <a:pt x="13883" y="3442"/>
                </a:lnTo>
                <a:cubicBezTo>
                  <a:pt x="13883" y="3442"/>
                  <a:pt x="13883" y="3442"/>
                  <a:pt x="13883" y="3442"/>
                </a:cubicBezTo>
                <a:lnTo>
                  <a:pt x="10612" y="1315"/>
                </a:lnTo>
                <a:cubicBezTo>
                  <a:pt x="10353" y="1147"/>
                  <a:pt x="10046" y="1077"/>
                  <a:pt x="9723" y="1132"/>
                </a:cubicBezTo>
                <a:lnTo>
                  <a:pt x="8316" y="1368"/>
                </a:lnTo>
                <a:cubicBezTo>
                  <a:pt x="7565" y="1494"/>
                  <a:pt x="6909" y="2247"/>
                  <a:pt x="6708" y="3210"/>
                </a:cubicBezTo>
                <a:lnTo>
                  <a:pt x="6388" y="4752"/>
                </a:lnTo>
                <a:cubicBezTo>
                  <a:pt x="6356" y="4729"/>
                  <a:pt x="6323" y="4708"/>
                  <a:pt x="6291" y="4688"/>
                </a:cubicBezTo>
                <a:cubicBezTo>
                  <a:pt x="6303" y="4696"/>
                  <a:pt x="6316" y="4703"/>
                  <a:pt x="6329" y="4711"/>
                </a:cubicBezTo>
                <a:lnTo>
                  <a:pt x="6329" y="4711"/>
                </a:lnTo>
                <a:cubicBezTo>
                  <a:pt x="6329" y="4711"/>
                  <a:pt x="6329" y="4711"/>
                  <a:pt x="6329" y="4711"/>
                </a:cubicBezTo>
                <a:lnTo>
                  <a:pt x="3057" y="2584"/>
                </a:lnTo>
                <a:cubicBezTo>
                  <a:pt x="2799" y="2416"/>
                  <a:pt x="2493" y="2346"/>
                  <a:pt x="2166" y="2401"/>
                </a:cubicBezTo>
                <a:lnTo>
                  <a:pt x="1664" y="2486"/>
                </a:lnTo>
                <a:cubicBezTo>
                  <a:pt x="603" y="2664"/>
                  <a:pt x="-188" y="4066"/>
                  <a:pt x="39" y="5368"/>
                </a:cubicBezTo>
                <a:lnTo>
                  <a:pt x="2112" y="17136"/>
                </a:lnTo>
                <a:cubicBezTo>
                  <a:pt x="2169" y="17463"/>
                  <a:pt x="2265" y="17764"/>
                  <a:pt x="2392" y="18032"/>
                </a:cubicBezTo>
                <a:cubicBezTo>
                  <a:pt x="2434" y="18121"/>
                  <a:pt x="2480" y="18206"/>
                  <a:pt x="2530" y="18287"/>
                </a:cubicBezTo>
                <a:cubicBezTo>
                  <a:pt x="2628" y="18450"/>
                  <a:pt x="2739" y="18596"/>
                  <a:pt x="2861" y="18726"/>
                </a:cubicBezTo>
                <a:cubicBezTo>
                  <a:pt x="2984" y="18855"/>
                  <a:pt x="3117" y="18968"/>
                  <a:pt x="3260" y="19060"/>
                </a:cubicBezTo>
                <a:lnTo>
                  <a:pt x="6531" y="21186"/>
                </a:lnTo>
                <a:cubicBezTo>
                  <a:pt x="6515" y="21176"/>
                  <a:pt x="6500" y="21164"/>
                  <a:pt x="6485" y="21154"/>
                </a:cubicBezTo>
                <a:cubicBezTo>
                  <a:pt x="6900" y="21442"/>
                  <a:pt x="7397" y="21563"/>
                  <a:pt x="7927" y="21473"/>
                </a:cubicBezTo>
                <a:cubicBezTo>
                  <a:pt x="9100" y="21277"/>
                  <a:pt x="10131" y="20091"/>
                  <a:pt x="10445" y="18585"/>
                </a:cubicBezTo>
                <a:lnTo>
                  <a:pt x="10937" y="16233"/>
                </a:lnTo>
                <a:cubicBezTo>
                  <a:pt x="10989" y="16384"/>
                  <a:pt x="11047" y="16527"/>
                  <a:pt x="11116" y="16660"/>
                </a:cubicBezTo>
                <a:cubicBezTo>
                  <a:pt x="11326" y="17065"/>
                  <a:pt x="11609" y="17385"/>
                  <a:pt x="11942" y="17601"/>
                </a:cubicBezTo>
                <a:lnTo>
                  <a:pt x="15213" y="19727"/>
                </a:lnTo>
                <a:cubicBezTo>
                  <a:pt x="15211" y="19726"/>
                  <a:pt x="15209" y="19725"/>
                  <a:pt x="15208" y="19724"/>
                </a:cubicBezTo>
                <a:cubicBezTo>
                  <a:pt x="15616" y="19991"/>
                  <a:pt x="16098" y="20102"/>
                  <a:pt x="16606" y="20016"/>
                </a:cubicBezTo>
                <a:cubicBezTo>
                  <a:pt x="17832" y="19810"/>
                  <a:pt x="18894" y="18530"/>
                  <a:pt x="19158" y="16943"/>
                </a:cubicBezTo>
                <a:lnTo>
                  <a:pt x="21250" y="4476"/>
                </a:lnTo>
                <a:cubicBezTo>
                  <a:pt x="21412" y="3521"/>
                  <a:pt x="21082" y="2685"/>
                  <a:pt x="20511" y="2320"/>
                </a:cubicBezTo>
                <a:close/>
              </a:path>
            </a:pathLst>
          </a:custGeom>
          <a:solidFill>
            <a:schemeClr val="bg2">
              <a:lumMod val="75000"/>
              <a:alpha val="29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endParaRPr sz="2250">
              <a:solidFill>
                <a:srgbClr val="FFFFFF"/>
              </a:solidFill>
            </a:endParaRPr>
          </a:p>
        </p:txBody>
      </p:sp>
      <p:sp>
        <p:nvSpPr>
          <p:cNvPr id="238" name="Shape">
            <a:extLst>
              <a:ext uri="{FF2B5EF4-FFF2-40B4-BE49-F238E27FC236}">
                <a16:creationId xmlns:a16="http://schemas.microsoft.com/office/drawing/2014/main" id="{66EE4683-A680-40BC-98CD-D6A044786CD8}"/>
              </a:ext>
            </a:extLst>
          </p:cNvPr>
          <p:cNvSpPr/>
          <p:nvPr/>
        </p:nvSpPr>
        <p:spPr>
          <a:xfrm>
            <a:off x="2219340" y="4026567"/>
            <a:ext cx="764921" cy="869084"/>
          </a:xfrm>
          <a:custGeom>
            <a:avLst/>
            <a:gdLst/>
            <a:ahLst/>
            <a:cxnLst>
              <a:cxn ang="0">
                <a:pos x="wd2" y="hd2"/>
              </a:cxn>
              <a:cxn ang="5400000">
                <a:pos x="wd2" y="hd2"/>
              </a:cxn>
              <a:cxn ang="10800000">
                <a:pos x="wd2" y="hd2"/>
              </a:cxn>
              <a:cxn ang="16200000">
                <a:pos x="wd2" y="hd2"/>
              </a:cxn>
            </a:cxnLst>
            <a:rect l="0" t="0" r="r" b="b"/>
            <a:pathLst>
              <a:path w="21039" h="21271" extrusionOk="0">
                <a:moveTo>
                  <a:pt x="20297" y="11260"/>
                </a:moveTo>
                <a:cubicBezTo>
                  <a:pt x="19875" y="10636"/>
                  <a:pt x="19233" y="10134"/>
                  <a:pt x="18379" y="9752"/>
                </a:cubicBezTo>
                <a:cubicBezTo>
                  <a:pt x="18438" y="9779"/>
                  <a:pt x="18499" y="9804"/>
                  <a:pt x="18555" y="9831"/>
                </a:cubicBezTo>
                <a:lnTo>
                  <a:pt x="13967" y="7611"/>
                </a:lnTo>
                <a:cubicBezTo>
                  <a:pt x="13760" y="7511"/>
                  <a:pt x="13539" y="7417"/>
                  <a:pt x="13305" y="7333"/>
                </a:cubicBezTo>
                <a:cubicBezTo>
                  <a:pt x="12603" y="7075"/>
                  <a:pt x="11605" y="6859"/>
                  <a:pt x="10314" y="6680"/>
                </a:cubicBezTo>
                <a:cubicBezTo>
                  <a:pt x="10381" y="6589"/>
                  <a:pt x="10461" y="6501"/>
                  <a:pt x="10554" y="6415"/>
                </a:cubicBezTo>
                <a:cubicBezTo>
                  <a:pt x="10894" y="6094"/>
                  <a:pt x="11410" y="5890"/>
                  <a:pt x="12086" y="5805"/>
                </a:cubicBezTo>
                <a:cubicBezTo>
                  <a:pt x="12118" y="5801"/>
                  <a:pt x="12147" y="5800"/>
                  <a:pt x="12177" y="5796"/>
                </a:cubicBezTo>
                <a:lnTo>
                  <a:pt x="15292" y="7304"/>
                </a:lnTo>
                <a:cubicBezTo>
                  <a:pt x="15282" y="7299"/>
                  <a:pt x="15272" y="7294"/>
                  <a:pt x="15262" y="7289"/>
                </a:cubicBezTo>
                <a:cubicBezTo>
                  <a:pt x="15630" y="7475"/>
                  <a:pt x="16064" y="7552"/>
                  <a:pt x="16519" y="7494"/>
                </a:cubicBezTo>
                <a:cubicBezTo>
                  <a:pt x="16565" y="7488"/>
                  <a:pt x="16612" y="7481"/>
                  <a:pt x="16658" y="7472"/>
                </a:cubicBezTo>
                <a:lnTo>
                  <a:pt x="17260" y="7366"/>
                </a:lnTo>
                <a:cubicBezTo>
                  <a:pt x="19196" y="7016"/>
                  <a:pt x="20227" y="4637"/>
                  <a:pt x="18890" y="3458"/>
                </a:cubicBezTo>
                <a:cubicBezTo>
                  <a:pt x="18676" y="3268"/>
                  <a:pt x="18440" y="3102"/>
                  <a:pt x="18188" y="2958"/>
                </a:cubicBezTo>
                <a:cubicBezTo>
                  <a:pt x="18111" y="2916"/>
                  <a:pt x="18032" y="2875"/>
                  <a:pt x="17953" y="2836"/>
                </a:cubicBezTo>
                <a:cubicBezTo>
                  <a:pt x="17956" y="2838"/>
                  <a:pt x="17960" y="2839"/>
                  <a:pt x="17963" y="2840"/>
                </a:cubicBezTo>
                <a:lnTo>
                  <a:pt x="17963" y="2840"/>
                </a:lnTo>
                <a:cubicBezTo>
                  <a:pt x="17963" y="2840"/>
                  <a:pt x="17963" y="2840"/>
                  <a:pt x="17963" y="2840"/>
                </a:cubicBezTo>
                <a:lnTo>
                  <a:pt x="13375" y="620"/>
                </a:lnTo>
                <a:cubicBezTo>
                  <a:pt x="12119" y="12"/>
                  <a:pt x="10358" y="-148"/>
                  <a:pt x="8085" y="136"/>
                </a:cubicBezTo>
                <a:cubicBezTo>
                  <a:pt x="6118" y="382"/>
                  <a:pt x="4570" y="813"/>
                  <a:pt x="3441" y="1429"/>
                </a:cubicBezTo>
                <a:cubicBezTo>
                  <a:pt x="2312" y="2046"/>
                  <a:pt x="1461" y="2802"/>
                  <a:pt x="900" y="3697"/>
                </a:cubicBezTo>
                <a:cubicBezTo>
                  <a:pt x="334" y="4599"/>
                  <a:pt x="54" y="5517"/>
                  <a:pt x="51" y="6446"/>
                </a:cubicBezTo>
                <a:cubicBezTo>
                  <a:pt x="48" y="7866"/>
                  <a:pt x="594" y="8963"/>
                  <a:pt x="1688" y="9739"/>
                </a:cubicBezTo>
                <a:cubicBezTo>
                  <a:pt x="1907" y="9897"/>
                  <a:pt x="2156" y="10043"/>
                  <a:pt x="2435" y="10177"/>
                </a:cubicBezTo>
                <a:lnTo>
                  <a:pt x="7023" y="12398"/>
                </a:lnTo>
                <a:cubicBezTo>
                  <a:pt x="7012" y="12393"/>
                  <a:pt x="7002" y="12386"/>
                  <a:pt x="6992" y="12381"/>
                </a:cubicBezTo>
                <a:cubicBezTo>
                  <a:pt x="7916" y="12836"/>
                  <a:pt x="9175" y="13164"/>
                  <a:pt x="10764" y="13370"/>
                </a:cubicBezTo>
                <a:cubicBezTo>
                  <a:pt x="10698" y="13770"/>
                  <a:pt x="10482" y="14148"/>
                  <a:pt x="10108" y="14506"/>
                </a:cubicBezTo>
                <a:cubicBezTo>
                  <a:pt x="9746" y="14852"/>
                  <a:pt x="9262" y="15090"/>
                  <a:pt x="8659" y="15225"/>
                </a:cubicBezTo>
                <a:lnTo>
                  <a:pt x="4361" y="13144"/>
                </a:lnTo>
                <a:cubicBezTo>
                  <a:pt x="4017" y="12977"/>
                  <a:pt x="3618" y="12908"/>
                  <a:pt x="3191" y="12960"/>
                </a:cubicBezTo>
                <a:cubicBezTo>
                  <a:pt x="3142" y="12967"/>
                  <a:pt x="3095" y="12974"/>
                  <a:pt x="3046" y="12983"/>
                </a:cubicBezTo>
                <a:lnTo>
                  <a:pt x="2212" y="13135"/>
                </a:lnTo>
                <a:cubicBezTo>
                  <a:pt x="509" y="13451"/>
                  <a:pt x="-554" y="15374"/>
                  <a:pt x="303" y="16687"/>
                </a:cubicBezTo>
                <a:cubicBezTo>
                  <a:pt x="602" y="17154"/>
                  <a:pt x="972" y="17568"/>
                  <a:pt x="1412" y="17936"/>
                </a:cubicBezTo>
                <a:cubicBezTo>
                  <a:pt x="1636" y="18124"/>
                  <a:pt x="1893" y="18288"/>
                  <a:pt x="2183" y="18428"/>
                </a:cubicBezTo>
                <a:lnTo>
                  <a:pt x="6771" y="20649"/>
                </a:lnTo>
                <a:cubicBezTo>
                  <a:pt x="6688" y="20608"/>
                  <a:pt x="6607" y="20565"/>
                  <a:pt x="6529" y="20520"/>
                </a:cubicBezTo>
                <a:cubicBezTo>
                  <a:pt x="7827" y="21257"/>
                  <a:pt x="9873" y="21452"/>
                  <a:pt x="12670" y="21102"/>
                </a:cubicBezTo>
                <a:cubicBezTo>
                  <a:pt x="14497" y="20874"/>
                  <a:pt x="16013" y="20431"/>
                  <a:pt x="17217" y="19775"/>
                </a:cubicBezTo>
                <a:cubicBezTo>
                  <a:pt x="18422" y="19119"/>
                  <a:pt x="19358" y="18259"/>
                  <a:pt x="20026" y="17189"/>
                </a:cubicBezTo>
                <a:cubicBezTo>
                  <a:pt x="20700" y="16124"/>
                  <a:pt x="21036" y="15014"/>
                  <a:pt x="21039" y="13848"/>
                </a:cubicBezTo>
                <a:cubicBezTo>
                  <a:pt x="21046" y="12864"/>
                  <a:pt x="20801" y="11997"/>
                  <a:pt x="20297" y="11260"/>
                </a:cubicBezTo>
                <a:close/>
              </a:path>
            </a:pathLst>
          </a:custGeom>
          <a:solidFill>
            <a:schemeClr val="accent6">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39" name="Shape">
            <a:extLst>
              <a:ext uri="{FF2B5EF4-FFF2-40B4-BE49-F238E27FC236}">
                <a16:creationId xmlns:a16="http://schemas.microsoft.com/office/drawing/2014/main" id="{A9FB72AB-959B-486C-BC74-22979699D040}"/>
              </a:ext>
            </a:extLst>
          </p:cNvPr>
          <p:cNvSpPr/>
          <p:nvPr/>
        </p:nvSpPr>
        <p:spPr>
          <a:xfrm>
            <a:off x="4570049" y="3707205"/>
            <a:ext cx="644743" cy="778980"/>
          </a:xfrm>
          <a:custGeom>
            <a:avLst/>
            <a:gdLst/>
            <a:ahLst/>
            <a:cxnLst>
              <a:cxn ang="0">
                <a:pos x="wd2" y="hd2"/>
              </a:cxn>
              <a:cxn ang="5400000">
                <a:pos x="wd2" y="hd2"/>
              </a:cxn>
              <a:cxn ang="10800000">
                <a:pos x="wd2" y="hd2"/>
              </a:cxn>
              <a:cxn ang="16200000">
                <a:pos x="wd2" y="hd2"/>
              </a:cxn>
            </a:cxnLst>
            <a:rect l="0" t="0" r="r" b="b"/>
            <a:pathLst>
              <a:path w="21593" h="21282" extrusionOk="0">
                <a:moveTo>
                  <a:pt x="18759" y="21"/>
                </a:moveTo>
                <a:cubicBezTo>
                  <a:pt x="20330" y="-159"/>
                  <a:pt x="21596" y="814"/>
                  <a:pt x="21592" y="2195"/>
                </a:cubicBezTo>
                <a:cubicBezTo>
                  <a:pt x="21589" y="3573"/>
                  <a:pt x="20318" y="4842"/>
                  <a:pt x="18747" y="5022"/>
                </a:cubicBezTo>
                <a:lnTo>
                  <a:pt x="17183" y="5201"/>
                </a:lnTo>
                <a:cubicBezTo>
                  <a:pt x="15612" y="5381"/>
                  <a:pt x="14340" y="6644"/>
                  <a:pt x="14337" y="8021"/>
                </a:cubicBezTo>
                <a:lnTo>
                  <a:pt x="14314" y="18271"/>
                </a:lnTo>
                <a:cubicBezTo>
                  <a:pt x="14311" y="19649"/>
                  <a:pt x="13039" y="20917"/>
                  <a:pt x="11468" y="21098"/>
                </a:cubicBezTo>
                <a:lnTo>
                  <a:pt x="10041" y="21261"/>
                </a:lnTo>
                <a:cubicBezTo>
                  <a:pt x="8470" y="21441"/>
                  <a:pt x="7204" y="20463"/>
                  <a:pt x="7208" y="19087"/>
                </a:cubicBezTo>
                <a:lnTo>
                  <a:pt x="7230" y="8837"/>
                </a:lnTo>
                <a:cubicBezTo>
                  <a:pt x="7234" y="7459"/>
                  <a:pt x="5966" y="6488"/>
                  <a:pt x="4397" y="6668"/>
                </a:cubicBezTo>
                <a:lnTo>
                  <a:pt x="2833" y="6847"/>
                </a:lnTo>
                <a:cubicBezTo>
                  <a:pt x="1262" y="7027"/>
                  <a:pt x="-4" y="6049"/>
                  <a:pt x="0" y="4673"/>
                </a:cubicBezTo>
                <a:cubicBezTo>
                  <a:pt x="3" y="3290"/>
                  <a:pt x="1274" y="2027"/>
                  <a:pt x="2845" y="1846"/>
                </a:cubicBezTo>
                <a:lnTo>
                  <a:pt x="18759" y="21"/>
                </a:lnTo>
                <a:close/>
              </a:path>
            </a:pathLst>
          </a:custGeom>
          <a:solidFill>
            <a:schemeClr val="accent5"/>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40" name="Shape">
            <a:extLst>
              <a:ext uri="{FF2B5EF4-FFF2-40B4-BE49-F238E27FC236}">
                <a16:creationId xmlns:a16="http://schemas.microsoft.com/office/drawing/2014/main" id="{92B39EB7-8753-4A41-A536-25EFF0430F6F}"/>
              </a:ext>
            </a:extLst>
          </p:cNvPr>
          <p:cNvSpPr/>
          <p:nvPr/>
        </p:nvSpPr>
        <p:spPr>
          <a:xfrm>
            <a:off x="3947032" y="3822384"/>
            <a:ext cx="711393" cy="776257"/>
          </a:xfrm>
          <a:custGeom>
            <a:avLst/>
            <a:gdLst/>
            <a:ahLst/>
            <a:cxnLst>
              <a:cxn ang="0">
                <a:pos x="wd2" y="hd2"/>
              </a:cxn>
              <a:cxn ang="5400000">
                <a:pos x="wd2" y="hd2"/>
              </a:cxn>
              <a:cxn ang="10800000">
                <a:pos x="wd2" y="hd2"/>
              </a:cxn>
              <a:cxn ang="16200000">
                <a:pos x="wd2" y="hd2"/>
              </a:cxn>
            </a:cxnLst>
            <a:rect l="0" t="0" r="r" b="b"/>
            <a:pathLst>
              <a:path w="21589" h="21169" extrusionOk="0">
                <a:moveTo>
                  <a:pt x="18794" y="1839"/>
                </a:moveTo>
                <a:cubicBezTo>
                  <a:pt x="20664" y="3408"/>
                  <a:pt x="21595" y="5820"/>
                  <a:pt x="21589" y="9075"/>
                </a:cubicBezTo>
                <a:cubicBezTo>
                  <a:pt x="21584" y="11438"/>
                  <a:pt x="21171" y="13422"/>
                  <a:pt x="20349" y="15038"/>
                </a:cubicBezTo>
                <a:cubicBezTo>
                  <a:pt x="19528" y="16654"/>
                  <a:pt x="18340" y="17977"/>
                  <a:pt x="16790" y="19017"/>
                </a:cubicBezTo>
                <a:cubicBezTo>
                  <a:pt x="15235" y="20054"/>
                  <a:pt x="13308" y="20716"/>
                  <a:pt x="10994" y="21009"/>
                </a:cubicBezTo>
                <a:cubicBezTo>
                  <a:pt x="8646" y="21306"/>
                  <a:pt x="6703" y="21189"/>
                  <a:pt x="5162" y="20659"/>
                </a:cubicBezTo>
                <a:cubicBezTo>
                  <a:pt x="3622" y="20124"/>
                  <a:pt x="2378" y="19136"/>
                  <a:pt x="1428" y="17681"/>
                </a:cubicBezTo>
                <a:cubicBezTo>
                  <a:pt x="472" y="16232"/>
                  <a:pt x="-5" y="14326"/>
                  <a:pt x="0" y="11969"/>
                </a:cubicBezTo>
                <a:cubicBezTo>
                  <a:pt x="6" y="8668"/>
                  <a:pt x="961" y="5978"/>
                  <a:pt x="2861" y="3903"/>
                </a:cubicBezTo>
                <a:cubicBezTo>
                  <a:pt x="4757" y="1825"/>
                  <a:pt x="7397" y="571"/>
                  <a:pt x="10783" y="143"/>
                </a:cubicBezTo>
                <a:cubicBezTo>
                  <a:pt x="14251" y="-294"/>
                  <a:pt x="16919" y="271"/>
                  <a:pt x="18794" y="1839"/>
                </a:cubicBezTo>
                <a:close/>
                <a:moveTo>
                  <a:pt x="14008" y="14650"/>
                </a:moveTo>
                <a:cubicBezTo>
                  <a:pt x="14763" y="13681"/>
                  <a:pt x="15146" y="12069"/>
                  <a:pt x="15151" y="9809"/>
                </a:cubicBezTo>
                <a:cubicBezTo>
                  <a:pt x="15154" y="7905"/>
                  <a:pt x="14766" y="6563"/>
                  <a:pt x="13973" y="5784"/>
                </a:cubicBezTo>
                <a:cubicBezTo>
                  <a:pt x="13187" y="5010"/>
                  <a:pt x="12115" y="4707"/>
                  <a:pt x="10756" y="4879"/>
                </a:cubicBezTo>
                <a:cubicBezTo>
                  <a:pt x="9458" y="5043"/>
                  <a:pt x="8419" y="5617"/>
                  <a:pt x="7629" y="6608"/>
                </a:cubicBezTo>
                <a:cubicBezTo>
                  <a:pt x="6840" y="7598"/>
                  <a:pt x="6444" y="9126"/>
                  <a:pt x="6441" y="11179"/>
                </a:cubicBezTo>
                <a:cubicBezTo>
                  <a:pt x="6436" y="13221"/>
                  <a:pt x="6825" y="14637"/>
                  <a:pt x="7605" y="15429"/>
                </a:cubicBezTo>
                <a:cubicBezTo>
                  <a:pt x="8386" y="16222"/>
                  <a:pt x="9447" y="16530"/>
                  <a:pt x="10793" y="16360"/>
                </a:cubicBezTo>
                <a:cubicBezTo>
                  <a:pt x="12173" y="16186"/>
                  <a:pt x="13247" y="15619"/>
                  <a:pt x="14008" y="14650"/>
                </a:cubicBezTo>
              </a:path>
            </a:pathLst>
          </a:custGeom>
          <a:solidFill>
            <a:schemeClr val="accent3"/>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41" name="Shape">
            <a:extLst>
              <a:ext uri="{FF2B5EF4-FFF2-40B4-BE49-F238E27FC236}">
                <a16:creationId xmlns:a16="http://schemas.microsoft.com/office/drawing/2014/main" id="{7E36BBD8-2BEC-4C6C-9B89-E296A852EFF2}"/>
              </a:ext>
            </a:extLst>
          </p:cNvPr>
          <p:cNvSpPr/>
          <p:nvPr/>
        </p:nvSpPr>
        <p:spPr>
          <a:xfrm>
            <a:off x="2999419" y="3927093"/>
            <a:ext cx="918822" cy="826657"/>
          </a:xfrm>
          <a:custGeom>
            <a:avLst/>
            <a:gdLst/>
            <a:ahLst/>
            <a:cxnLst>
              <a:cxn ang="0">
                <a:pos x="wd2" y="hd2"/>
              </a:cxn>
              <a:cxn ang="5400000">
                <a:pos x="wd2" y="hd2"/>
              </a:cxn>
              <a:cxn ang="10800000">
                <a:pos x="wd2" y="hd2"/>
              </a:cxn>
              <a:cxn ang="16200000">
                <a:pos x="wd2" y="hd2"/>
              </a:cxn>
            </a:cxnLst>
            <a:rect l="0" t="0" r="r" b="b"/>
            <a:pathLst>
              <a:path w="21154" h="21230" extrusionOk="0">
                <a:moveTo>
                  <a:pt x="19205" y="20"/>
                </a:moveTo>
                <a:cubicBezTo>
                  <a:pt x="20456" y="-176"/>
                  <a:pt x="21379" y="1065"/>
                  <a:pt x="21107" y="2575"/>
                </a:cubicBezTo>
                <a:lnTo>
                  <a:pt x="18651" y="16235"/>
                </a:lnTo>
                <a:cubicBezTo>
                  <a:pt x="18343" y="17973"/>
                  <a:pt x="17095" y="19376"/>
                  <a:pt x="15655" y="19602"/>
                </a:cubicBezTo>
                <a:cubicBezTo>
                  <a:pt x="14283" y="19817"/>
                  <a:pt x="13074" y="18902"/>
                  <a:pt x="12709" y="17362"/>
                </a:cubicBezTo>
                <a:lnTo>
                  <a:pt x="10579" y="8416"/>
                </a:lnTo>
                <a:lnTo>
                  <a:pt x="8423" y="18033"/>
                </a:lnTo>
                <a:cubicBezTo>
                  <a:pt x="8056" y="19683"/>
                  <a:pt x="6844" y="20982"/>
                  <a:pt x="5467" y="21198"/>
                </a:cubicBezTo>
                <a:cubicBezTo>
                  <a:pt x="4028" y="21424"/>
                  <a:pt x="2788" y="20416"/>
                  <a:pt x="2480" y="18775"/>
                </a:cubicBezTo>
                <a:lnTo>
                  <a:pt x="47" y="5881"/>
                </a:lnTo>
                <a:cubicBezTo>
                  <a:pt x="-221" y="4456"/>
                  <a:pt x="708" y="2919"/>
                  <a:pt x="1955" y="2723"/>
                </a:cubicBezTo>
                <a:lnTo>
                  <a:pt x="2544" y="2630"/>
                </a:lnTo>
                <a:cubicBezTo>
                  <a:pt x="3484" y="2482"/>
                  <a:pt x="4288" y="3158"/>
                  <a:pt x="4457" y="4241"/>
                </a:cubicBezTo>
                <a:lnTo>
                  <a:pt x="5814" y="12767"/>
                </a:lnTo>
                <a:lnTo>
                  <a:pt x="7875" y="3515"/>
                </a:lnTo>
                <a:cubicBezTo>
                  <a:pt x="8110" y="2459"/>
                  <a:pt x="8882" y="1635"/>
                  <a:pt x="9763" y="1497"/>
                </a:cubicBezTo>
                <a:lnTo>
                  <a:pt x="11414" y="1238"/>
                </a:lnTo>
                <a:cubicBezTo>
                  <a:pt x="12292" y="1101"/>
                  <a:pt x="13060" y="1685"/>
                  <a:pt x="13292" y="2666"/>
                </a:cubicBezTo>
                <a:lnTo>
                  <a:pt x="15333" y="11258"/>
                </a:lnTo>
                <a:lnTo>
                  <a:pt x="16719" y="2318"/>
                </a:lnTo>
                <a:cubicBezTo>
                  <a:pt x="16891" y="1181"/>
                  <a:pt x="17699" y="253"/>
                  <a:pt x="18638" y="106"/>
                </a:cubicBezTo>
                <a:lnTo>
                  <a:pt x="19205" y="20"/>
                </a:lnTo>
                <a:close/>
              </a:path>
            </a:pathLst>
          </a:custGeom>
          <a:solidFill>
            <a:schemeClr val="bg2">
              <a:lumMod val="90000"/>
              <a:alpha val="29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endParaRPr sz="2250">
              <a:solidFill>
                <a:srgbClr val="FFFFFF"/>
              </a:solidFill>
            </a:endParaRPr>
          </a:p>
        </p:txBody>
      </p:sp>
      <p:sp>
        <p:nvSpPr>
          <p:cNvPr id="242" name="Shape">
            <a:extLst>
              <a:ext uri="{FF2B5EF4-FFF2-40B4-BE49-F238E27FC236}">
                <a16:creationId xmlns:a16="http://schemas.microsoft.com/office/drawing/2014/main" id="{A36F0750-43B6-45F6-BF3E-EA179997CB70}"/>
              </a:ext>
            </a:extLst>
          </p:cNvPr>
          <p:cNvSpPr/>
          <p:nvPr/>
        </p:nvSpPr>
        <p:spPr>
          <a:xfrm>
            <a:off x="2386873" y="4115569"/>
            <a:ext cx="598115" cy="778423"/>
          </a:xfrm>
          <a:custGeom>
            <a:avLst/>
            <a:gdLst/>
            <a:ahLst/>
            <a:cxnLst>
              <a:cxn ang="0">
                <a:pos x="wd2" y="hd2"/>
              </a:cxn>
              <a:cxn ang="5400000">
                <a:pos x="wd2" y="hd2"/>
              </a:cxn>
              <a:cxn ang="10800000">
                <a:pos x="wd2" y="hd2"/>
              </a:cxn>
              <a:cxn ang="16200000">
                <a:pos x="wd2" y="hd2"/>
              </a:cxn>
            </a:cxnLst>
            <a:rect l="0" t="0" r="r" b="b"/>
            <a:pathLst>
              <a:path w="20895" h="21158" extrusionOk="0">
                <a:moveTo>
                  <a:pt x="10265" y="151"/>
                </a:moveTo>
                <a:cubicBezTo>
                  <a:pt x="13331" y="-183"/>
                  <a:pt x="15663" y="36"/>
                  <a:pt x="17272" y="817"/>
                </a:cubicBezTo>
                <a:cubicBezTo>
                  <a:pt x="17592" y="977"/>
                  <a:pt x="17892" y="1162"/>
                  <a:pt x="18165" y="1372"/>
                </a:cubicBezTo>
                <a:cubicBezTo>
                  <a:pt x="19860" y="2683"/>
                  <a:pt x="18550" y="5324"/>
                  <a:pt x="16094" y="5713"/>
                </a:cubicBezTo>
                <a:lnTo>
                  <a:pt x="15330" y="5831"/>
                </a:lnTo>
                <a:cubicBezTo>
                  <a:pt x="15269" y="5841"/>
                  <a:pt x="15211" y="5848"/>
                  <a:pt x="15152" y="5855"/>
                </a:cubicBezTo>
                <a:cubicBezTo>
                  <a:pt x="14101" y="5970"/>
                  <a:pt x="13137" y="5597"/>
                  <a:pt x="12603" y="4886"/>
                </a:cubicBezTo>
                <a:cubicBezTo>
                  <a:pt x="12425" y="4658"/>
                  <a:pt x="12222" y="4469"/>
                  <a:pt x="11977" y="4329"/>
                </a:cubicBezTo>
                <a:cubicBezTo>
                  <a:pt x="11385" y="3982"/>
                  <a:pt x="10565" y="3865"/>
                  <a:pt x="9521" y="3979"/>
                </a:cubicBezTo>
                <a:cubicBezTo>
                  <a:pt x="8661" y="4073"/>
                  <a:pt x="8005" y="4300"/>
                  <a:pt x="7575" y="4657"/>
                </a:cubicBezTo>
                <a:cubicBezTo>
                  <a:pt x="7138" y="5008"/>
                  <a:pt x="6918" y="5405"/>
                  <a:pt x="6916" y="5846"/>
                </a:cubicBezTo>
                <a:cubicBezTo>
                  <a:pt x="6916" y="6168"/>
                  <a:pt x="7092" y="6434"/>
                  <a:pt x="7454" y="6653"/>
                </a:cubicBezTo>
                <a:cubicBezTo>
                  <a:pt x="7802" y="6879"/>
                  <a:pt x="8627" y="7035"/>
                  <a:pt x="9936" y="7121"/>
                </a:cubicBezTo>
                <a:cubicBezTo>
                  <a:pt x="13177" y="7358"/>
                  <a:pt x="15496" y="7693"/>
                  <a:pt x="16893" y="8143"/>
                </a:cubicBezTo>
                <a:cubicBezTo>
                  <a:pt x="18291" y="8586"/>
                  <a:pt x="19313" y="9219"/>
                  <a:pt x="19946" y="10039"/>
                </a:cubicBezTo>
                <a:cubicBezTo>
                  <a:pt x="20586" y="10857"/>
                  <a:pt x="20897" y="11820"/>
                  <a:pt x="20895" y="12914"/>
                </a:cubicBezTo>
                <a:cubicBezTo>
                  <a:pt x="20892" y="14209"/>
                  <a:pt x="20465" y="15443"/>
                  <a:pt x="19609" y="16624"/>
                </a:cubicBezTo>
                <a:cubicBezTo>
                  <a:pt x="18761" y="17811"/>
                  <a:pt x="17570" y="18767"/>
                  <a:pt x="16041" y="19496"/>
                </a:cubicBezTo>
                <a:cubicBezTo>
                  <a:pt x="14510" y="20225"/>
                  <a:pt x="12586" y="20715"/>
                  <a:pt x="10265" y="20970"/>
                </a:cubicBezTo>
                <a:cubicBezTo>
                  <a:pt x="6183" y="21417"/>
                  <a:pt x="3359" y="21067"/>
                  <a:pt x="1794" y="19920"/>
                </a:cubicBezTo>
                <a:cubicBezTo>
                  <a:pt x="1236" y="19512"/>
                  <a:pt x="766" y="19052"/>
                  <a:pt x="385" y="18533"/>
                </a:cubicBezTo>
                <a:cubicBezTo>
                  <a:pt x="-703" y="17075"/>
                  <a:pt x="647" y="14939"/>
                  <a:pt x="2810" y="14588"/>
                </a:cubicBezTo>
                <a:lnTo>
                  <a:pt x="3869" y="14420"/>
                </a:lnTo>
                <a:cubicBezTo>
                  <a:pt x="3932" y="14410"/>
                  <a:pt x="3994" y="14402"/>
                  <a:pt x="4054" y="14394"/>
                </a:cubicBezTo>
                <a:cubicBezTo>
                  <a:pt x="5212" y="14268"/>
                  <a:pt x="6214" y="14766"/>
                  <a:pt x="6704" y="15605"/>
                </a:cubicBezTo>
                <a:cubicBezTo>
                  <a:pt x="6827" y="15810"/>
                  <a:pt x="6962" y="15990"/>
                  <a:pt x="7119" y="16139"/>
                </a:cubicBezTo>
                <a:cubicBezTo>
                  <a:pt x="7882" y="16869"/>
                  <a:pt x="8972" y="17156"/>
                  <a:pt x="10393" y="17001"/>
                </a:cubicBezTo>
                <a:cubicBezTo>
                  <a:pt x="11450" y="16886"/>
                  <a:pt x="12264" y="16590"/>
                  <a:pt x="12839" y="16109"/>
                </a:cubicBezTo>
                <a:cubicBezTo>
                  <a:pt x="13413" y="15628"/>
                  <a:pt x="13700" y="15116"/>
                  <a:pt x="13702" y="14565"/>
                </a:cubicBezTo>
                <a:cubicBezTo>
                  <a:pt x="13704" y="14043"/>
                  <a:pt x="13431" y="13609"/>
                  <a:pt x="12886" y="13256"/>
                </a:cubicBezTo>
                <a:cubicBezTo>
                  <a:pt x="12341" y="12903"/>
                  <a:pt x="11079" y="12651"/>
                  <a:pt x="9095" y="12502"/>
                </a:cubicBezTo>
                <a:cubicBezTo>
                  <a:pt x="5846" y="12244"/>
                  <a:pt x="3529" y="11684"/>
                  <a:pt x="2145" y="10816"/>
                </a:cubicBezTo>
                <a:cubicBezTo>
                  <a:pt x="755" y="9953"/>
                  <a:pt x="62" y="8734"/>
                  <a:pt x="65" y="7158"/>
                </a:cubicBezTo>
                <a:cubicBezTo>
                  <a:pt x="67" y="6127"/>
                  <a:pt x="425" y="5108"/>
                  <a:pt x="1144" y="4106"/>
                </a:cubicBezTo>
                <a:cubicBezTo>
                  <a:pt x="1856" y="3111"/>
                  <a:pt x="2937" y="2272"/>
                  <a:pt x="4371" y="1587"/>
                </a:cubicBezTo>
                <a:cubicBezTo>
                  <a:pt x="5801" y="904"/>
                  <a:pt x="7767" y="425"/>
                  <a:pt x="10265" y="151"/>
                </a:cubicBezTo>
                <a:close/>
              </a:path>
            </a:pathLst>
          </a:custGeom>
          <a:solidFill>
            <a:schemeClr val="accent6"/>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grpSp>
        <p:nvGrpSpPr>
          <p:cNvPr id="243" name="Group 242">
            <a:extLst>
              <a:ext uri="{FF2B5EF4-FFF2-40B4-BE49-F238E27FC236}">
                <a16:creationId xmlns:a16="http://schemas.microsoft.com/office/drawing/2014/main" id="{19A9FAA9-1A5D-4500-AE58-6D6AB06D71CB}"/>
              </a:ext>
            </a:extLst>
          </p:cNvPr>
          <p:cNvGrpSpPr/>
          <p:nvPr/>
        </p:nvGrpSpPr>
        <p:grpSpPr>
          <a:xfrm>
            <a:off x="606117" y="657112"/>
            <a:ext cx="2934851" cy="4288622"/>
            <a:chOff x="5435599" y="19938999"/>
            <a:chExt cx="2089415" cy="3053208"/>
          </a:xfrm>
        </p:grpSpPr>
        <p:sp>
          <p:nvSpPr>
            <p:cNvPr id="244" name="Shape">
              <a:extLst>
                <a:ext uri="{FF2B5EF4-FFF2-40B4-BE49-F238E27FC236}">
                  <a16:creationId xmlns:a16="http://schemas.microsoft.com/office/drawing/2014/main" id="{EDF6B010-979B-479D-A2E5-155A106A0AEC}"/>
                </a:ext>
              </a:extLst>
            </p:cNvPr>
            <p:cNvSpPr/>
            <p:nvPr/>
          </p:nvSpPr>
          <p:spPr>
            <a:xfrm>
              <a:off x="5435599" y="19938999"/>
              <a:ext cx="2087785" cy="3052447"/>
            </a:xfrm>
            <a:custGeom>
              <a:avLst/>
              <a:gdLst/>
              <a:ahLst/>
              <a:cxnLst>
                <a:cxn ang="0">
                  <a:pos x="wd2" y="hd2"/>
                </a:cxn>
                <a:cxn ang="5400000">
                  <a:pos x="wd2" y="hd2"/>
                </a:cxn>
                <a:cxn ang="10800000">
                  <a:pos x="wd2" y="hd2"/>
                </a:cxn>
                <a:cxn ang="16200000">
                  <a:pos x="wd2" y="hd2"/>
                </a:cxn>
              </a:cxnLst>
              <a:rect l="0" t="0" r="r" b="b"/>
              <a:pathLst>
                <a:path w="21566" h="21600" extrusionOk="0">
                  <a:moveTo>
                    <a:pt x="21460" y="4244"/>
                  </a:moveTo>
                  <a:lnTo>
                    <a:pt x="20986" y="3779"/>
                  </a:lnTo>
                  <a:cubicBezTo>
                    <a:pt x="20867" y="3661"/>
                    <a:pt x="20662" y="3596"/>
                    <a:pt x="20455" y="3607"/>
                  </a:cubicBezTo>
                  <a:lnTo>
                    <a:pt x="20329" y="3615"/>
                  </a:lnTo>
                  <a:lnTo>
                    <a:pt x="20104" y="3596"/>
                  </a:lnTo>
                  <a:cubicBezTo>
                    <a:pt x="19984" y="3514"/>
                    <a:pt x="19817" y="3471"/>
                    <a:pt x="19644" y="3480"/>
                  </a:cubicBezTo>
                  <a:lnTo>
                    <a:pt x="17230" y="3615"/>
                  </a:lnTo>
                  <a:cubicBezTo>
                    <a:pt x="17237" y="3606"/>
                    <a:pt x="17243" y="3595"/>
                    <a:pt x="17246" y="3584"/>
                  </a:cubicBezTo>
                  <a:cubicBezTo>
                    <a:pt x="17263" y="3534"/>
                    <a:pt x="17246" y="3482"/>
                    <a:pt x="17200" y="3442"/>
                  </a:cubicBezTo>
                  <a:cubicBezTo>
                    <a:pt x="17154" y="3402"/>
                    <a:pt x="17085" y="3379"/>
                    <a:pt x="17010" y="3379"/>
                  </a:cubicBezTo>
                  <a:lnTo>
                    <a:pt x="16843" y="3379"/>
                  </a:lnTo>
                  <a:cubicBezTo>
                    <a:pt x="16770" y="3379"/>
                    <a:pt x="16699" y="3369"/>
                    <a:pt x="16632" y="3350"/>
                  </a:cubicBezTo>
                  <a:lnTo>
                    <a:pt x="11930" y="2036"/>
                  </a:lnTo>
                  <a:cubicBezTo>
                    <a:pt x="11922" y="2012"/>
                    <a:pt x="11907" y="1989"/>
                    <a:pt x="11883" y="1968"/>
                  </a:cubicBezTo>
                  <a:cubicBezTo>
                    <a:pt x="11837" y="1928"/>
                    <a:pt x="11768" y="1905"/>
                    <a:pt x="11693" y="1905"/>
                  </a:cubicBezTo>
                  <a:lnTo>
                    <a:pt x="11526" y="1905"/>
                  </a:lnTo>
                  <a:cubicBezTo>
                    <a:pt x="11453" y="1905"/>
                    <a:pt x="11382" y="1895"/>
                    <a:pt x="11315" y="1876"/>
                  </a:cubicBezTo>
                  <a:lnTo>
                    <a:pt x="6906" y="644"/>
                  </a:lnTo>
                  <a:cubicBezTo>
                    <a:pt x="6944" y="590"/>
                    <a:pt x="6967" y="531"/>
                    <a:pt x="6967" y="467"/>
                  </a:cubicBezTo>
                  <a:cubicBezTo>
                    <a:pt x="6967" y="244"/>
                    <a:pt x="6702" y="61"/>
                    <a:pt x="6374" y="61"/>
                  </a:cubicBezTo>
                  <a:cubicBezTo>
                    <a:pt x="6283" y="61"/>
                    <a:pt x="6196" y="76"/>
                    <a:pt x="6119" y="102"/>
                  </a:cubicBezTo>
                  <a:cubicBezTo>
                    <a:pt x="6014" y="40"/>
                    <a:pt x="5879" y="0"/>
                    <a:pt x="5729" y="0"/>
                  </a:cubicBezTo>
                  <a:cubicBezTo>
                    <a:pt x="5402" y="0"/>
                    <a:pt x="5136" y="182"/>
                    <a:pt x="5136" y="406"/>
                  </a:cubicBezTo>
                  <a:cubicBezTo>
                    <a:pt x="5136" y="489"/>
                    <a:pt x="5173" y="566"/>
                    <a:pt x="5234" y="630"/>
                  </a:cubicBezTo>
                  <a:lnTo>
                    <a:pt x="5165" y="1107"/>
                  </a:lnTo>
                  <a:lnTo>
                    <a:pt x="1530" y="4710"/>
                  </a:lnTo>
                  <a:cubicBezTo>
                    <a:pt x="1068" y="4738"/>
                    <a:pt x="582" y="4769"/>
                    <a:pt x="308" y="4788"/>
                  </a:cubicBezTo>
                  <a:cubicBezTo>
                    <a:pt x="153" y="4798"/>
                    <a:pt x="30" y="4881"/>
                    <a:pt x="13" y="4987"/>
                  </a:cubicBezTo>
                  <a:cubicBezTo>
                    <a:pt x="5" y="5035"/>
                    <a:pt x="0" y="5095"/>
                    <a:pt x="0" y="5168"/>
                  </a:cubicBezTo>
                  <a:cubicBezTo>
                    <a:pt x="0" y="5459"/>
                    <a:pt x="0" y="6479"/>
                    <a:pt x="0" y="6479"/>
                  </a:cubicBezTo>
                  <a:cubicBezTo>
                    <a:pt x="0" y="6479"/>
                    <a:pt x="41" y="6862"/>
                    <a:pt x="356" y="6862"/>
                  </a:cubicBezTo>
                  <a:cubicBezTo>
                    <a:pt x="618" y="6862"/>
                    <a:pt x="2064" y="6804"/>
                    <a:pt x="2531" y="6784"/>
                  </a:cubicBezTo>
                  <a:cubicBezTo>
                    <a:pt x="2552" y="6791"/>
                    <a:pt x="2575" y="6797"/>
                    <a:pt x="2600" y="6797"/>
                  </a:cubicBezTo>
                  <a:lnTo>
                    <a:pt x="2919" y="6797"/>
                  </a:lnTo>
                  <a:cubicBezTo>
                    <a:pt x="3004" y="6797"/>
                    <a:pt x="3074" y="6749"/>
                    <a:pt x="3074" y="6691"/>
                  </a:cubicBezTo>
                  <a:lnTo>
                    <a:pt x="3074" y="5961"/>
                  </a:lnTo>
                  <a:cubicBezTo>
                    <a:pt x="3341" y="6124"/>
                    <a:pt x="3785" y="6067"/>
                    <a:pt x="3785" y="6067"/>
                  </a:cubicBezTo>
                  <a:cubicBezTo>
                    <a:pt x="3936" y="6507"/>
                    <a:pt x="4673" y="6451"/>
                    <a:pt x="4673" y="6451"/>
                  </a:cubicBezTo>
                  <a:lnTo>
                    <a:pt x="4673" y="6582"/>
                  </a:lnTo>
                  <a:lnTo>
                    <a:pt x="4697" y="6585"/>
                  </a:lnTo>
                  <a:lnTo>
                    <a:pt x="4697" y="17977"/>
                  </a:lnTo>
                  <a:cubicBezTo>
                    <a:pt x="4228" y="18027"/>
                    <a:pt x="3928" y="18102"/>
                    <a:pt x="3928" y="18187"/>
                  </a:cubicBezTo>
                  <a:lnTo>
                    <a:pt x="3928" y="19206"/>
                  </a:lnTo>
                  <a:cubicBezTo>
                    <a:pt x="3141" y="19286"/>
                    <a:pt x="2634" y="19411"/>
                    <a:pt x="2634" y="19551"/>
                  </a:cubicBezTo>
                  <a:lnTo>
                    <a:pt x="2634" y="19622"/>
                  </a:lnTo>
                  <a:cubicBezTo>
                    <a:pt x="1750" y="19751"/>
                    <a:pt x="1200" y="19928"/>
                    <a:pt x="1200" y="20125"/>
                  </a:cubicBezTo>
                  <a:lnTo>
                    <a:pt x="1200" y="20895"/>
                  </a:lnTo>
                  <a:cubicBezTo>
                    <a:pt x="1200" y="21285"/>
                    <a:pt x="3345" y="21600"/>
                    <a:pt x="5991" y="21600"/>
                  </a:cubicBezTo>
                  <a:cubicBezTo>
                    <a:pt x="8637" y="21600"/>
                    <a:pt x="10782" y="21284"/>
                    <a:pt x="10782" y="20895"/>
                  </a:cubicBezTo>
                  <a:lnTo>
                    <a:pt x="10782" y="20125"/>
                  </a:lnTo>
                  <a:cubicBezTo>
                    <a:pt x="10782" y="19928"/>
                    <a:pt x="10233" y="19750"/>
                    <a:pt x="9348" y="19622"/>
                  </a:cubicBezTo>
                  <a:lnTo>
                    <a:pt x="9348" y="19551"/>
                  </a:lnTo>
                  <a:cubicBezTo>
                    <a:pt x="9348" y="19411"/>
                    <a:pt x="8842" y="19286"/>
                    <a:pt x="8055" y="19206"/>
                  </a:cubicBezTo>
                  <a:lnTo>
                    <a:pt x="8055" y="18187"/>
                  </a:lnTo>
                  <a:cubicBezTo>
                    <a:pt x="8055" y="18097"/>
                    <a:pt x="7714" y="18017"/>
                    <a:pt x="7193" y="17968"/>
                  </a:cubicBezTo>
                  <a:lnTo>
                    <a:pt x="7193" y="6601"/>
                  </a:lnTo>
                  <a:cubicBezTo>
                    <a:pt x="7356" y="6605"/>
                    <a:pt x="7434" y="6535"/>
                    <a:pt x="7573" y="6224"/>
                  </a:cubicBezTo>
                  <a:cubicBezTo>
                    <a:pt x="7639" y="6076"/>
                    <a:pt x="7719" y="5875"/>
                    <a:pt x="7828" y="5599"/>
                  </a:cubicBezTo>
                  <a:cubicBezTo>
                    <a:pt x="7871" y="5490"/>
                    <a:pt x="7900" y="5395"/>
                    <a:pt x="7920" y="5310"/>
                  </a:cubicBezTo>
                  <a:lnTo>
                    <a:pt x="7997" y="5307"/>
                  </a:lnTo>
                  <a:cubicBezTo>
                    <a:pt x="8017" y="5323"/>
                    <a:pt x="8039" y="5339"/>
                    <a:pt x="8063" y="5353"/>
                  </a:cubicBezTo>
                  <a:cubicBezTo>
                    <a:pt x="8065" y="5355"/>
                    <a:pt x="8067" y="5359"/>
                    <a:pt x="8071" y="5362"/>
                  </a:cubicBezTo>
                  <a:cubicBezTo>
                    <a:pt x="8088" y="5376"/>
                    <a:pt x="8110" y="5383"/>
                    <a:pt x="8132" y="5389"/>
                  </a:cubicBezTo>
                  <a:cubicBezTo>
                    <a:pt x="8224" y="5428"/>
                    <a:pt x="8330" y="5450"/>
                    <a:pt x="8445" y="5450"/>
                  </a:cubicBezTo>
                  <a:cubicBezTo>
                    <a:pt x="8458" y="5450"/>
                    <a:pt x="8472" y="5450"/>
                    <a:pt x="8485" y="5449"/>
                  </a:cubicBezTo>
                  <a:lnTo>
                    <a:pt x="16002" y="5105"/>
                  </a:lnTo>
                  <a:lnTo>
                    <a:pt x="16007" y="5266"/>
                  </a:lnTo>
                  <a:cubicBezTo>
                    <a:pt x="16011" y="5380"/>
                    <a:pt x="16091" y="5487"/>
                    <a:pt x="16225" y="5554"/>
                  </a:cubicBezTo>
                  <a:lnTo>
                    <a:pt x="16438" y="5661"/>
                  </a:lnTo>
                  <a:cubicBezTo>
                    <a:pt x="16540" y="5712"/>
                    <a:pt x="16666" y="5737"/>
                    <a:pt x="16792" y="5731"/>
                  </a:cubicBezTo>
                  <a:lnTo>
                    <a:pt x="16818" y="5730"/>
                  </a:lnTo>
                  <a:lnTo>
                    <a:pt x="17485" y="9165"/>
                  </a:lnTo>
                  <a:lnTo>
                    <a:pt x="17209" y="9165"/>
                  </a:lnTo>
                  <a:cubicBezTo>
                    <a:pt x="17085" y="9165"/>
                    <a:pt x="16977" y="9214"/>
                    <a:pt x="16921" y="9284"/>
                  </a:cubicBezTo>
                  <a:lnTo>
                    <a:pt x="16838" y="9284"/>
                  </a:lnTo>
                  <a:cubicBezTo>
                    <a:pt x="16749" y="9284"/>
                    <a:pt x="16677" y="9334"/>
                    <a:pt x="16677" y="9395"/>
                  </a:cubicBezTo>
                  <a:lnTo>
                    <a:pt x="16677" y="9623"/>
                  </a:lnTo>
                  <a:cubicBezTo>
                    <a:pt x="16677" y="9684"/>
                    <a:pt x="16749" y="9734"/>
                    <a:pt x="16838" y="9734"/>
                  </a:cubicBezTo>
                  <a:lnTo>
                    <a:pt x="16893" y="9734"/>
                  </a:lnTo>
                  <a:cubicBezTo>
                    <a:pt x="16930" y="9830"/>
                    <a:pt x="17057" y="9902"/>
                    <a:pt x="17209" y="9902"/>
                  </a:cubicBezTo>
                  <a:lnTo>
                    <a:pt x="17424" y="9902"/>
                  </a:lnTo>
                  <a:cubicBezTo>
                    <a:pt x="17412" y="9960"/>
                    <a:pt x="17394" y="10019"/>
                    <a:pt x="17367" y="10076"/>
                  </a:cubicBezTo>
                  <a:lnTo>
                    <a:pt x="17226" y="10339"/>
                  </a:lnTo>
                  <a:cubicBezTo>
                    <a:pt x="17166" y="10442"/>
                    <a:pt x="17195" y="10564"/>
                    <a:pt x="17290" y="10648"/>
                  </a:cubicBezTo>
                  <a:cubicBezTo>
                    <a:pt x="17386" y="10732"/>
                    <a:pt x="17545" y="10777"/>
                    <a:pt x="17695" y="10764"/>
                  </a:cubicBezTo>
                  <a:cubicBezTo>
                    <a:pt x="17844" y="10752"/>
                    <a:pt x="17975" y="10684"/>
                    <a:pt x="18032" y="10593"/>
                  </a:cubicBezTo>
                  <a:cubicBezTo>
                    <a:pt x="18062" y="10548"/>
                    <a:pt x="18071" y="10498"/>
                    <a:pt x="18064" y="10451"/>
                  </a:cubicBezTo>
                  <a:lnTo>
                    <a:pt x="18050" y="10311"/>
                  </a:lnTo>
                  <a:cubicBezTo>
                    <a:pt x="18041" y="10403"/>
                    <a:pt x="18067" y="10503"/>
                    <a:pt x="17999" y="10582"/>
                  </a:cubicBezTo>
                  <a:cubicBezTo>
                    <a:pt x="17936" y="10661"/>
                    <a:pt x="17813" y="10711"/>
                    <a:pt x="17688" y="10714"/>
                  </a:cubicBezTo>
                  <a:cubicBezTo>
                    <a:pt x="17563" y="10718"/>
                    <a:pt x="17443" y="10673"/>
                    <a:pt x="17380" y="10605"/>
                  </a:cubicBezTo>
                  <a:cubicBezTo>
                    <a:pt x="17315" y="10535"/>
                    <a:pt x="17309" y="10448"/>
                    <a:pt x="17361" y="10379"/>
                  </a:cubicBezTo>
                  <a:lnTo>
                    <a:pt x="17537" y="10124"/>
                  </a:lnTo>
                  <a:cubicBezTo>
                    <a:pt x="17583" y="10054"/>
                    <a:pt x="17618" y="9979"/>
                    <a:pt x="17641" y="9904"/>
                  </a:cubicBezTo>
                  <a:lnTo>
                    <a:pt x="17920" y="9904"/>
                  </a:lnTo>
                  <a:cubicBezTo>
                    <a:pt x="18072" y="9904"/>
                    <a:pt x="18200" y="9832"/>
                    <a:pt x="18236" y="9736"/>
                  </a:cubicBezTo>
                  <a:lnTo>
                    <a:pt x="18291" y="9736"/>
                  </a:lnTo>
                  <a:cubicBezTo>
                    <a:pt x="18381" y="9736"/>
                    <a:pt x="18453" y="9686"/>
                    <a:pt x="18453" y="9625"/>
                  </a:cubicBezTo>
                  <a:lnTo>
                    <a:pt x="18453" y="9397"/>
                  </a:lnTo>
                  <a:cubicBezTo>
                    <a:pt x="18453" y="9336"/>
                    <a:pt x="18381" y="9286"/>
                    <a:pt x="18291" y="9286"/>
                  </a:cubicBezTo>
                  <a:lnTo>
                    <a:pt x="18209" y="9286"/>
                  </a:lnTo>
                  <a:cubicBezTo>
                    <a:pt x="18154" y="9215"/>
                    <a:pt x="18046" y="9167"/>
                    <a:pt x="17920" y="9167"/>
                  </a:cubicBezTo>
                  <a:lnTo>
                    <a:pt x="17689" y="9167"/>
                  </a:lnTo>
                  <a:lnTo>
                    <a:pt x="18647" y="5625"/>
                  </a:lnTo>
                  <a:cubicBezTo>
                    <a:pt x="18689" y="5614"/>
                    <a:pt x="18728" y="5600"/>
                    <a:pt x="18765" y="5582"/>
                  </a:cubicBezTo>
                  <a:lnTo>
                    <a:pt x="18958" y="5487"/>
                  </a:lnTo>
                  <a:cubicBezTo>
                    <a:pt x="19101" y="5416"/>
                    <a:pt x="19185" y="5302"/>
                    <a:pt x="19181" y="5181"/>
                  </a:cubicBezTo>
                  <a:lnTo>
                    <a:pt x="19174" y="4963"/>
                  </a:lnTo>
                  <a:lnTo>
                    <a:pt x="21015" y="4879"/>
                  </a:lnTo>
                  <a:cubicBezTo>
                    <a:pt x="21230" y="4869"/>
                    <a:pt x="21414" y="4784"/>
                    <a:pt x="21507" y="4651"/>
                  </a:cubicBezTo>
                  <a:cubicBezTo>
                    <a:pt x="21600" y="4517"/>
                    <a:pt x="21583" y="4365"/>
                    <a:pt x="21460" y="4244"/>
                  </a:cubicBezTo>
                  <a:close/>
                  <a:moveTo>
                    <a:pt x="18491" y="5647"/>
                  </a:moveTo>
                  <a:lnTo>
                    <a:pt x="17595" y="8964"/>
                  </a:lnTo>
                  <a:lnTo>
                    <a:pt x="16966" y="5726"/>
                  </a:lnTo>
                  <a:cubicBezTo>
                    <a:pt x="17090" y="5728"/>
                    <a:pt x="17207" y="5761"/>
                    <a:pt x="17306" y="5813"/>
                  </a:cubicBezTo>
                  <a:cubicBezTo>
                    <a:pt x="17377" y="5850"/>
                    <a:pt x="17460" y="5876"/>
                    <a:pt x="17559" y="5888"/>
                  </a:cubicBezTo>
                  <a:cubicBezTo>
                    <a:pt x="17786" y="5917"/>
                    <a:pt x="18034" y="5898"/>
                    <a:pt x="18133" y="5735"/>
                  </a:cubicBezTo>
                  <a:cubicBezTo>
                    <a:pt x="18135" y="5729"/>
                    <a:pt x="18148" y="5699"/>
                    <a:pt x="18162" y="5664"/>
                  </a:cubicBezTo>
                  <a:lnTo>
                    <a:pt x="18491" y="5647"/>
                  </a:lnTo>
                  <a:close/>
                  <a:moveTo>
                    <a:pt x="21209" y="4351"/>
                  </a:moveTo>
                  <a:lnTo>
                    <a:pt x="20753" y="4312"/>
                  </a:lnTo>
                  <a:cubicBezTo>
                    <a:pt x="20743" y="4244"/>
                    <a:pt x="20709" y="4176"/>
                    <a:pt x="20649" y="4117"/>
                  </a:cubicBezTo>
                  <a:lnTo>
                    <a:pt x="20507" y="3977"/>
                  </a:lnTo>
                  <a:lnTo>
                    <a:pt x="20687" y="3852"/>
                  </a:lnTo>
                  <a:cubicBezTo>
                    <a:pt x="20709" y="3863"/>
                    <a:pt x="20730" y="3878"/>
                    <a:pt x="20746" y="3894"/>
                  </a:cubicBezTo>
                  <a:lnTo>
                    <a:pt x="21209" y="4351"/>
                  </a:lnTo>
                  <a:close/>
                  <a:moveTo>
                    <a:pt x="20408" y="4232"/>
                  </a:moveTo>
                  <a:cubicBezTo>
                    <a:pt x="20469" y="4293"/>
                    <a:pt x="20478" y="4369"/>
                    <a:pt x="20431" y="4435"/>
                  </a:cubicBezTo>
                  <a:cubicBezTo>
                    <a:pt x="20384" y="4502"/>
                    <a:pt x="20292" y="4545"/>
                    <a:pt x="20184" y="4549"/>
                  </a:cubicBezTo>
                  <a:lnTo>
                    <a:pt x="19651" y="4573"/>
                  </a:lnTo>
                  <a:lnTo>
                    <a:pt x="20297" y="4122"/>
                  </a:lnTo>
                  <a:lnTo>
                    <a:pt x="20408" y="4232"/>
                  </a:lnTo>
                  <a:close/>
                  <a:moveTo>
                    <a:pt x="5105" y="13002"/>
                  </a:moveTo>
                  <a:lnTo>
                    <a:pt x="5665" y="13550"/>
                  </a:lnTo>
                  <a:lnTo>
                    <a:pt x="5665" y="14242"/>
                  </a:lnTo>
                  <a:lnTo>
                    <a:pt x="5105" y="14800"/>
                  </a:lnTo>
                  <a:lnTo>
                    <a:pt x="5105" y="13002"/>
                  </a:lnTo>
                  <a:close/>
                  <a:moveTo>
                    <a:pt x="5486" y="1271"/>
                  </a:moveTo>
                  <a:lnTo>
                    <a:pt x="5868" y="892"/>
                  </a:lnTo>
                  <a:lnTo>
                    <a:pt x="5894" y="1569"/>
                  </a:lnTo>
                  <a:lnTo>
                    <a:pt x="5480" y="1318"/>
                  </a:lnTo>
                  <a:lnTo>
                    <a:pt x="5486" y="1271"/>
                  </a:lnTo>
                  <a:close/>
                  <a:moveTo>
                    <a:pt x="5964" y="3389"/>
                  </a:moveTo>
                  <a:lnTo>
                    <a:pt x="5301" y="2829"/>
                  </a:lnTo>
                  <a:lnTo>
                    <a:pt x="5919" y="2205"/>
                  </a:lnTo>
                  <a:lnTo>
                    <a:pt x="5964" y="3389"/>
                  </a:lnTo>
                  <a:close/>
                  <a:moveTo>
                    <a:pt x="5432" y="4427"/>
                  </a:moveTo>
                  <a:lnTo>
                    <a:pt x="5987" y="4021"/>
                  </a:lnTo>
                  <a:lnTo>
                    <a:pt x="6003" y="4432"/>
                  </a:lnTo>
                  <a:cubicBezTo>
                    <a:pt x="5751" y="4423"/>
                    <a:pt x="5548" y="4425"/>
                    <a:pt x="5432" y="4427"/>
                  </a:cubicBezTo>
                  <a:close/>
                  <a:moveTo>
                    <a:pt x="6399" y="11155"/>
                  </a:moveTo>
                  <a:lnTo>
                    <a:pt x="6782" y="11811"/>
                  </a:lnTo>
                  <a:lnTo>
                    <a:pt x="6782" y="12826"/>
                  </a:lnTo>
                  <a:lnTo>
                    <a:pt x="6399" y="13453"/>
                  </a:lnTo>
                  <a:lnTo>
                    <a:pt x="6399" y="11155"/>
                  </a:lnTo>
                  <a:close/>
                  <a:moveTo>
                    <a:pt x="6399" y="10614"/>
                  </a:moveTo>
                  <a:lnTo>
                    <a:pt x="6399" y="10569"/>
                  </a:lnTo>
                  <a:lnTo>
                    <a:pt x="6782" y="10100"/>
                  </a:lnTo>
                  <a:lnTo>
                    <a:pt x="6782" y="11268"/>
                  </a:lnTo>
                  <a:lnTo>
                    <a:pt x="6399" y="10614"/>
                  </a:lnTo>
                  <a:close/>
                  <a:moveTo>
                    <a:pt x="6781" y="9690"/>
                  </a:moveTo>
                  <a:lnTo>
                    <a:pt x="6398" y="10158"/>
                  </a:lnTo>
                  <a:lnTo>
                    <a:pt x="6398" y="8899"/>
                  </a:lnTo>
                  <a:lnTo>
                    <a:pt x="6781" y="9563"/>
                  </a:lnTo>
                  <a:lnTo>
                    <a:pt x="6781" y="9690"/>
                  </a:lnTo>
                  <a:close/>
                  <a:moveTo>
                    <a:pt x="5665" y="13200"/>
                  </a:moveTo>
                  <a:lnTo>
                    <a:pt x="5194" y="12739"/>
                  </a:lnTo>
                  <a:lnTo>
                    <a:pt x="5194" y="11849"/>
                  </a:lnTo>
                  <a:lnTo>
                    <a:pt x="5665" y="11419"/>
                  </a:lnTo>
                  <a:lnTo>
                    <a:pt x="5665" y="13200"/>
                  </a:lnTo>
                  <a:close/>
                  <a:moveTo>
                    <a:pt x="6399" y="13976"/>
                  </a:moveTo>
                  <a:lnTo>
                    <a:pt x="6782" y="13348"/>
                  </a:lnTo>
                  <a:lnTo>
                    <a:pt x="6782" y="14663"/>
                  </a:lnTo>
                  <a:lnTo>
                    <a:pt x="6399" y="14036"/>
                  </a:lnTo>
                  <a:lnTo>
                    <a:pt x="6399" y="13976"/>
                  </a:lnTo>
                  <a:close/>
                  <a:moveTo>
                    <a:pt x="6781" y="9015"/>
                  </a:moveTo>
                  <a:lnTo>
                    <a:pt x="6398" y="8351"/>
                  </a:lnTo>
                  <a:lnTo>
                    <a:pt x="6398" y="8283"/>
                  </a:lnTo>
                  <a:lnTo>
                    <a:pt x="6781" y="7628"/>
                  </a:lnTo>
                  <a:lnTo>
                    <a:pt x="6781" y="9015"/>
                  </a:lnTo>
                  <a:close/>
                  <a:moveTo>
                    <a:pt x="5665" y="9957"/>
                  </a:moveTo>
                  <a:lnTo>
                    <a:pt x="5217" y="9440"/>
                  </a:lnTo>
                  <a:lnTo>
                    <a:pt x="5665" y="8937"/>
                  </a:lnTo>
                  <a:lnTo>
                    <a:pt x="5665" y="9957"/>
                  </a:lnTo>
                  <a:close/>
                  <a:moveTo>
                    <a:pt x="5665" y="10352"/>
                  </a:moveTo>
                  <a:lnTo>
                    <a:pt x="5665" y="11084"/>
                  </a:lnTo>
                  <a:lnTo>
                    <a:pt x="5105" y="11595"/>
                  </a:lnTo>
                  <a:lnTo>
                    <a:pt x="5105" y="9703"/>
                  </a:lnTo>
                  <a:lnTo>
                    <a:pt x="5665" y="10352"/>
                  </a:lnTo>
                  <a:close/>
                  <a:moveTo>
                    <a:pt x="5665" y="14597"/>
                  </a:moveTo>
                  <a:lnTo>
                    <a:pt x="5665" y="15594"/>
                  </a:lnTo>
                  <a:lnTo>
                    <a:pt x="5219" y="15041"/>
                  </a:lnTo>
                  <a:lnTo>
                    <a:pt x="5665" y="14597"/>
                  </a:lnTo>
                  <a:close/>
                  <a:moveTo>
                    <a:pt x="6399" y="14558"/>
                  </a:moveTo>
                  <a:lnTo>
                    <a:pt x="6782" y="15185"/>
                  </a:lnTo>
                  <a:lnTo>
                    <a:pt x="6782" y="15312"/>
                  </a:lnTo>
                  <a:lnTo>
                    <a:pt x="6399" y="15817"/>
                  </a:lnTo>
                  <a:lnTo>
                    <a:pt x="6399" y="14558"/>
                  </a:lnTo>
                  <a:close/>
                  <a:moveTo>
                    <a:pt x="6781" y="7085"/>
                  </a:moveTo>
                  <a:lnTo>
                    <a:pt x="6398" y="7740"/>
                  </a:lnTo>
                  <a:lnTo>
                    <a:pt x="6398" y="6617"/>
                  </a:lnTo>
                  <a:cubicBezTo>
                    <a:pt x="6533" y="6613"/>
                    <a:pt x="6664" y="6609"/>
                    <a:pt x="6781" y="6605"/>
                  </a:cubicBezTo>
                  <a:lnTo>
                    <a:pt x="6781" y="7085"/>
                  </a:lnTo>
                  <a:close/>
                  <a:moveTo>
                    <a:pt x="13352" y="4862"/>
                  </a:moveTo>
                  <a:lnTo>
                    <a:pt x="13145" y="4719"/>
                  </a:lnTo>
                  <a:lnTo>
                    <a:pt x="14083" y="4166"/>
                  </a:lnTo>
                  <a:lnTo>
                    <a:pt x="14352" y="4151"/>
                  </a:lnTo>
                  <a:lnTo>
                    <a:pt x="14499" y="4259"/>
                  </a:lnTo>
                  <a:lnTo>
                    <a:pt x="13478" y="4856"/>
                  </a:lnTo>
                  <a:lnTo>
                    <a:pt x="13352" y="4862"/>
                  </a:lnTo>
                  <a:close/>
                  <a:moveTo>
                    <a:pt x="10605" y="4987"/>
                  </a:moveTo>
                  <a:lnTo>
                    <a:pt x="10439" y="4868"/>
                  </a:lnTo>
                  <a:lnTo>
                    <a:pt x="11333" y="4321"/>
                  </a:lnTo>
                  <a:lnTo>
                    <a:pt x="11509" y="4311"/>
                  </a:lnTo>
                  <a:lnTo>
                    <a:pt x="11705" y="4446"/>
                  </a:lnTo>
                  <a:lnTo>
                    <a:pt x="10831" y="4977"/>
                  </a:lnTo>
                  <a:lnTo>
                    <a:pt x="10605" y="4987"/>
                  </a:lnTo>
                  <a:close/>
                  <a:moveTo>
                    <a:pt x="10222" y="5005"/>
                  </a:moveTo>
                  <a:lnTo>
                    <a:pt x="10214" y="5005"/>
                  </a:lnTo>
                  <a:lnTo>
                    <a:pt x="10218" y="5002"/>
                  </a:lnTo>
                  <a:lnTo>
                    <a:pt x="10222" y="5005"/>
                  </a:lnTo>
                  <a:close/>
                  <a:moveTo>
                    <a:pt x="10234" y="4723"/>
                  </a:moveTo>
                  <a:lnTo>
                    <a:pt x="9791" y="4406"/>
                  </a:lnTo>
                  <a:lnTo>
                    <a:pt x="10847" y="4347"/>
                  </a:lnTo>
                  <a:lnTo>
                    <a:pt x="10234" y="4723"/>
                  </a:lnTo>
                  <a:close/>
                  <a:moveTo>
                    <a:pt x="12471" y="4257"/>
                  </a:moveTo>
                  <a:lnTo>
                    <a:pt x="13584" y="4195"/>
                  </a:lnTo>
                  <a:lnTo>
                    <a:pt x="12936" y="4577"/>
                  </a:lnTo>
                  <a:lnTo>
                    <a:pt x="12471" y="4257"/>
                  </a:lnTo>
                  <a:close/>
                  <a:moveTo>
                    <a:pt x="12712" y="4708"/>
                  </a:moveTo>
                  <a:lnTo>
                    <a:pt x="12594" y="4777"/>
                  </a:lnTo>
                  <a:lnTo>
                    <a:pt x="12128" y="4456"/>
                  </a:lnTo>
                  <a:lnTo>
                    <a:pt x="12242" y="4386"/>
                  </a:lnTo>
                  <a:lnTo>
                    <a:pt x="12712" y="4708"/>
                  </a:lnTo>
                  <a:close/>
                  <a:moveTo>
                    <a:pt x="11922" y="4312"/>
                  </a:moveTo>
                  <a:lnTo>
                    <a:pt x="11890" y="4289"/>
                  </a:lnTo>
                  <a:lnTo>
                    <a:pt x="11967" y="4285"/>
                  </a:lnTo>
                  <a:lnTo>
                    <a:pt x="11922" y="4312"/>
                  </a:lnTo>
                  <a:close/>
                  <a:moveTo>
                    <a:pt x="11909" y="4589"/>
                  </a:moveTo>
                  <a:lnTo>
                    <a:pt x="12367" y="4906"/>
                  </a:lnTo>
                  <a:lnTo>
                    <a:pt x="11307" y="4954"/>
                  </a:lnTo>
                  <a:lnTo>
                    <a:pt x="11909" y="4589"/>
                  </a:lnTo>
                  <a:close/>
                  <a:moveTo>
                    <a:pt x="12921" y="4850"/>
                  </a:moveTo>
                  <a:lnTo>
                    <a:pt x="12963" y="4879"/>
                  </a:lnTo>
                  <a:lnTo>
                    <a:pt x="12864" y="4883"/>
                  </a:lnTo>
                  <a:lnTo>
                    <a:pt x="12921" y="4850"/>
                  </a:lnTo>
                  <a:close/>
                  <a:moveTo>
                    <a:pt x="15052" y="4200"/>
                  </a:moveTo>
                  <a:lnTo>
                    <a:pt x="15613" y="4608"/>
                  </a:lnTo>
                  <a:lnTo>
                    <a:pt x="15489" y="4689"/>
                  </a:lnTo>
                  <a:lnTo>
                    <a:pt x="14924" y="4276"/>
                  </a:lnTo>
                  <a:lnTo>
                    <a:pt x="15052" y="4200"/>
                  </a:lnTo>
                  <a:close/>
                  <a:moveTo>
                    <a:pt x="15315" y="4097"/>
                  </a:moveTo>
                  <a:lnTo>
                    <a:pt x="16499" y="4031"/>
                  </a:lnTo>
                  <a:lnTo>
                    <a:pt x="15824" y="4470"/>
                  </a:lnTo>
                  <a:lnTo>
                    <a:pt x="15315" y="4097"/>
                  </a:lnTo>
                  <a:close/>
                  <a:moveTo>
                    <a:pt x="16968" y="4005"/>
                  </a:moveTo>
                  <a:lnTo>
                    <a:pt x="17168" y="3993"/>
                  </a:lnTo>
                  <a:lnTo>
                    <a:pt x="17340" y="4127"/>
                  </a:lnTo>
                  <a:lnTo>
                    <a:pt x="16724" y="4162"/>
                  </a:lnTo>
                  <a:lnTo>
                    <a:pt x="16968" y="4005"/>
                  </a:lnTo>
                  <a:close/>
                  <a:moveTo>
                    <a:pt x="17828" y="4100"/>
                  </a:moveTo>
                  <a:lnTo>
                    <a:pt x="17897" y="4056"/>
                  </a:lnTo>
                  <a:lnTo>
                    <a:pt x="17945" y="4094"/>
                  </a:lnTo>
                  <a:lnTo>
                    <a:pt x="17828" y="4100"/>
                  </a:lnTo>
                  <a:close/>
                  <a:moveTo>
                    <a:pt x="17562" y="3996"/>
                  </a:moveTo>
                  <a:lnTo>
                    <a:pt x="17533" y="3973"/>
                  </a:lnTo>
                  <a:lnTo>
                    <a:pt x="17603" y="3969"/>
                  </a:lnTo>
                  <a:lnTo>
                    <a:pt x="17562" y="3996"/>
                  </a:lnTo>
                  <a:close/>
                  <a:moveTo>
                    <a:pt x="18907" y="4112"/>
                  </a:moveTo>
                  <a:cubicBezTo>
                    <a:pt x="18812" y="4072"/>
                    <a:pt x="18699" y="4050"/>
                    <a:pt x="18579" y="4057"/>
                  </a:cubicBezTo>
                  <a:lnTo>
                    <a:pt x="18309" y="4072"/>
                  </a:lnTo>
                  <a:lnTo>
                    <a:pt x="18138" y="3939"/>
                  </a:lnTo>
                  <a:lnTo>
                    <a:pt x="19245" y="3877"/>
                  </a:lnTo>
                  <a:lnTo>
                    <a:pt x="18907" y="4112"/>
                  </a:lnTo>
                  <a:close/>
                  <a:moveTo>
                    <a:pt x="9356" y="4431"/>
                  </a:moveTo>
                  <a:lnTo>
                    <a:pt x="9267" y="4486"/>
                  </a:lnTo>
                  <a:lnTo>
                    <a:pt x="9203" y="4440"/>
                  </a:lnTo>
                  <a:lnTo>
                    <a:pt x="9356" y="4431"/>
                  </a:lnTo>
                  <a:close/>
                  <a:moveTo>
                    <a:pt x="9592" y="4556"/>
                  </a:moveTo>
                  <a:lnTo>
                    <a:pt x="10015" y="4857"/>
                  </a:lnTo>
                  <a:lnTo>
                    <a:pt x="9889" y="4934"/>
                  </a:lnTo>
                  <a:lnTo>
                    <a:pt x="9469" y="4632"/>
                  </a:lnTo>
                  <a:lnTo>
                    <a:pt x="9592" y="4556"/>
                  </a:lnTo>
                  <a:close/>
                  <a:moveTo>
                    <a:pt x="9620" y="5032"/>
                  </a:moveTo>
                  <a:lnTo>
                    <a:pt x="8761" y="5071"/>
                  </a:lnTo>
                  <a:lnTo>
                    <a:pt x="9251" y="4768"/>
                  </a:lnTo>
                  <a:lnTo>
                    <a:pt x="9620" y="5032"/>
                  </a:lnTo>
                  <a:close/>
                  <a:moveTo>
                    <a:pt x="13969" y="4833"/>
                  </a:moveTo>
                  <a:lnTo>
                    <a:pt x="14700" y="4406"/>
                  </a:lnTo>
                  <a:lnTo>
                    <a:pt x="15207" y="4777"/>
                  </a:lnTo>
                  <a:lnTo>
                    <a:pt x="13969" y="4833"/>
                  </a:lnTo>
                  <a:close/>
                  <a:moveTo>
                    <a:pt x="19163" y="4596"/>
                  </a:moveTo>
                  <a:lnTo>
                    <a:pt x="19157" y="4413"/>
                  </a:lnTo>
                  <a:cubicBezTo>
                    <a:pt x="19156" y="4359"/>
                    <a:pt x="19136" y="4308"/>
                    <a:pt x="19104" y="4262"/>
                  </a:cubicBezTo>
                  <a:lnTo>
                    <a:pt x="19693" y="3852"/>
                  </a:lnTo>
                  <a:lnTo>
                    <a:pt x="20005" y="3835"/>
                  </a:lnTo>
                  <a:lnTo>
                    <a:pt x="20127" y="3955"/>
                  </a:lnTo>
                  <a:lnTo>
                    <a:pt x="19210" y="4594"/>
                  </a:lnTo>
                  <a:lnTo>
                    <a:pt x="19163" y="4596"/>
                  </a:lnTo>
                  <a:close/>
                  <a:moveTo>
                    <a:pt x="7829" y="4748"/>
                  </a:moveTo>
                  <a:cubicBezTo>
                    <a:pt x="7757" y="4677"/>
                    <a:pt x="7677" y="4664"/>
                    <a:pt x="7677" y="4664"/>
                  </a:cubicBezTo>
                  <a:cubicBezTo>
                    <a:pt x="7648" y="4656"/>
                    <a:pt x="7621" y="4648"/>
                    <a:pt x="7592" y="4640"/>
                  </a:cubicBezTo>
                  <a:lnTo>
                    <a:pt x="7882" y="4402"/>
                  </a:lnTo>
                  <a:cubicBezTo>
                    <a:pt x="7932" y="4360"/>
                    <a:pt x="8006" y="4334"/>
                    <a:pt x="8084" y="4330"/>
                  </a:cubicBezTo>
                  <a:lnTo>
                    <a:pt x="8544" y="4304"/>
                  </a:lnTo>
                  <a:lnTo>
                    <a:pt x="7829" y="4748"/>
                  </a:lnTo>
                  <a:close/>
                  <a:moveTo>
                    <a:pt x="6348" y="4450"/>
                  </a:moveTo>
                  <a:lnTo>
                    <a:pt x="6326" y="3882"/>
                  </a:lnTo>
                  <a:lnTo>
                    <a:pt x="6891" y="3977"/>
                  </a:lnTo>
                  <a:lnTo>
                    <a:pt x="6963" y="4514"/>
                  </a:lnTo>
                  <a:cubicBezTo>
                    <a:pt x="6754" y="4484"/>
                    <a:pt x="6544" y="4464"/>
                    <a:pt x="6348" y="4450"/>
                  </a:cubicBezTo>
                  <a:close/>
                  <a:moveTo>
                    <a:pt x="6317" y="3639"/>
                  </a:moveTo>
                  <a:lnTo>
                    <a:pt x="6210" y="857"/>
                  </a:lnTo>
                  <a:cubicBezTo>
                    <a:pt x="6263" y="867"/>
                    <a:pt x="6317" y="874"/>
                    <a:pt x="6373" y="874"/>
                  </a:cubicBezTo>
                  <a:cubicBezTo>
                    <a:pt x="6407" y="874"/>
                    <a:pt x="6441" y="872"/>
                    <a:pt x="6474" y="867"/>
                  </a:cubicBezTo>
                  <a:lnTo>
                    <a:pt x="6860" y="3729"/>
                  </a:lnTo>
                  <a:lnTo>
                    <a:pt x="6317" y="3639"/>
                  </a:lnTo>
                  <a:close/>
                  <a:moveTo>
                    <a:pt x="5646" y="808"/>
                  </a:moveTo>
                  <a:cubicBezTo>
                    <a:pt x="5673" y="811"/>
                    <a:pt x="5700" y="813"/>
                    <a:pt x="5728" y="813"/>
                  </a:cubicBezTo>
                  <a:cubicBezTo>
                    <a:pt x="5743" y="813"/>
                    <a:pt x="5758" y="811"/>
                    <a:pt x="5772" y="811"/>
                  </a:cubicBezTo>
                  <a:lnTo>
                    <a:pt x="5516" y="1065"/>
                  </a:lnTo>
                  <a:lnTo>
                    <a:pt x="5539" y="916"/>
                  </a:lnTo>
                  <a:lnTo>
                    <a:pt x="5646" y="808"/>
                  </a:lnTo>
                  <a:close/>
                  <a:moveTo>
                    <a:pt x="5848" y="1856"/>
                  </a:moveTo>
                  <a:lnTo>
                    <a:pt x="5324" y="2385"/>
                  </a:lnTo>
                  <a:lnTo>
                    <a:pt x="5436" y="1607"/>
                  </a:lnTo>
                  <a:lnTo>
                    <a:pt x="5848" y="1856"/>
                  </a:lnTo>
                  <a:close/>
                  <a:moveTo>
                    <a:pt x="5216" y="3132"/>
                  </a:moveTo>
                  <a:lnTo>
                    <a:pt x="5920" y="3726"/>
                  </a:lnTo>
                  <a:lnTo>
                    <a:pt x="5237" y="4226"/>
                  </a:lnTo>
                  <a:cubicBezTo>
                    <a:pt x="5200" y="4174"/>
                    <a:pt x="5149" y="4120"/>
                    <a:pt x="5078" y="4073"/>
                  </a:cubicBezTo>
                  <a:lnTo>
                    <a:pt x="5216" y="3132"/>
                  </a:lnTo>
                  <a:close/>
                  <a:moveTo>
                    <a:pt x="5665" y="8549"/>
                  </a:moveTo>
                  <a:lnTo>
                    <a:pt x="5105" y="9179"/>
                  </a:lnTo>
                  <a:lnTo>
                    <a:pt x="5105" y="7367"/>
                  </a:lnTo>
                  <a:lnTo>
                    <a:pt x="5665" y="7851"/>
                  </a:lnTo>
                  <a:lnTo>
                    <a:pt x="5665" y="8549"/>
                  </a:lnTo>
                  <a:close/>
                  <a:moveTo>
                    <a:pt x="5105" y="15315"/>
                  </a:moveTo>
                  <a:lnTo>
                    <a:pt x="5665" y="16010"/>
                  </a:lnTo>
                  <a:lnTo>
                    <a:pt x="5665" y="16518"/>
                  </a:lnTo>
                  <a:lnTo>
                    <a:pt x="5105" y="17107"/>
                  </a:lnTo>
                  <a:lnTo>
                    <a:pt x="5105" y="15315"/>
                  </a:lnTo>
                  <a:close/>
                  <a:moveTo>
                    <a:pt x="6399" y="16255"/>
                  </a:moveTo>
                  <a:lnTo>
                    <a:pt x="6782" y="15750"/>
                  </a:lnTo>
                  <a:lnTo>
                    <a:pt x="6782" y="16938"/>
                  </a:lnTo>
                  <a:lnTo>
                    <a:pt x="6399" y="16302"/>
                  </a:lnTo>
                  <a:lnTo>
                    <a:pt x="6399" y="16255"/>
                  </a:lnTo>
                  <a:close/>
                  <a:moveTo>
                    <a:pt x="8219" y="4918"/>
                  </a:moveTo>
                  <a:lnTo>
                    <a:pt x="8692" y="4529"/>
                  </a:lnTo>
                  <a:cubicBezTo>
                    <a:pt x="8729" y="4499"/>
                    <a:pt x="8778" y="4477"/>
                    <a:pt x="8832" y="4466"/>
                  </a:cubicBezTo>
                  <a:lnTo>
                    <a:pt x="9048" y="4622"/>
                  </a:lnTo>
                  <a:lnTo>
                    <a:pt x="8287" y="5094"/>
                  </a:lnTo>
                  <a:lnTo>
                    <a:pt x="8161" y="5099"/>
                  </a:lnTo>
                  <a:cubicBezTo>
                    <a:pt x="8136" y="5035"/>
                    <a:pt x="8155" y="4970"/>
                    <a:pt x="8219" y="4918"/>
                  </a:cubicBezTo>
                  <a:close/>
                  <a:moveTo>
                    <a:pt x="11259" y="1970"/>
                  </a:moveTo>
                  <a:cubicBezTo>
                    <a:pt x="11344" y="1994"/>
                    <a:pt x="11434" y="2006"/>
                    <a:pt x="11526" y="2006"/>
                  </a:cubicBezTo>
                  <a:lnTo>
                    <a:pt x="11693" y="2006"/>
                  </a:lnTo>
                  <a:cubicBezTo>
                    <a:pt x="11723" y="2006"/>
                    <a:pt x="11750" y="2015"/>
                    <a:pt x="11769" y="2031"/>
                  </a:cubicBezTo>
                  <a:cubicBezTo>
                    <a:pt x="11787" y="2047"/>
                    <a:pt x="11794" y="2067"/>
                    <a:pt x="11787" y="2087"/>
                  </a:cubicBezTo>
                  <a:cubicBezTo>
                    <a:pt x="11781" y="2107"/>
                    <a:pt x="11762" y="2123"/>
                    <a:pt x="11736" y="2131"/>
                  </a:cubicBezTo>
                  <a:cubicBezTo>
                    <a:pt x="11710" y="2140"/>
                    <a:pt x="11680" y="2140"/>
                    <a:pt x="11653" y="2132"/>
                  </a:cubicBezTo>
                  <a:lnTo>
                    <a:pt x="11568" y="2106"/>
                  </a:lnTo>
                  <a:lnTo>
                    <a:pt x="11508" y="2197"/>
                  </a:lnTo>
                  <a:lnTo>
                    <a:pt x="11593" y="2223"/>
                  </a:lnTo>
                  <a:cubicBezTo>
                    <a:pt x="11625" y="2233"/>
                    <a:pt x="11659" y="2238"/>
                    <a:pt x="11693" y="2238"/>
                  </a:cubicBezTo>
                  <a:cubicBezTo>
                    <a:pt x="11729" y="2238"/>
                    <a:pt x="11766" y="2232"/>
                    <a:pt x="11800" y="2221"/>
                  </a:cubicBezTo>
                  <a:cubicBezTo>
                    <a:pt x="11851" y="2204"/>
                    <a:pt x="11891" y="2175"/>
                    <a:pt x="11913" y="2140"/>
                  </a:cubicBezTo>
                  <a:lnTo>
                    <a:pt x="16576" y="3443"/>
                  </a:lnTo>
                  <a:cubicBezTo>
                    <a:pt x="16661" y="3467"/>
                    <a:pt x="16750" y="3479"/>
                    <a:pt x="16843" y="3479"/>
                  </a:cubicBezTo>
                  <a:lnTo>
                    <a:pt x="17010" y="3479"/>
                  </a:lnTo>
                  <a:cubicBezTo>
                    <a:pt x="17040" y="3479"/>
                    <a:pt x="17067" y="3488"/>
                    <a:pt x="17086" y="3504"/>
                  </a:cubicBezTo>
                  <a:cubicBezTo>
                    <a:pt x="17104" y="3520"/>
                    <a:pt x="17111" y="3540"/>
                    <a:pt x="17104" y="3560"/>
                  </a:cubicBezTo>
                  <a:cubicBezTo>
                    <a:pt x="17098" y="3579"/>
                    <a:pt x="17079" y="3596"/>
                    <a:pt x="17053" y="3604"/>
                  </a:cubicBezTo>
                  <a:cubicBezTo>
                    <a:pt x="17027" y="3613"/>
                    <a:pt x="16997" y="3613"/>
                    <a:pt x="16970" y="3605"/>
                  </a:cubicBezTo>
                  <a:lnTo>
                    <a:pt x="16885" y="3579"/>
                  </a:lnTo>
                  <a:lnTo>
                    <a:pt x="16848" y="3635"/>
                  </a:lnTo>
                  <a:lnTo>
                    <a:pt x="8061" y="4128"/>
                  </a:lnTo>
                  <a:cubicBezTo>
                    <a:pt x="8061" y="4128"/>
                    <a:pt x="8061" y="4128"/>
                    <a:pt x="8061" y="4128"/>
                  </a:cubicBezTo>
                  <a:cubicBezTo>
                    <a:pt x="7905" y="4137"/>
                    <a:pt x="7758" y="4189"/>
                    <a:pt x="7657" y="4271"/>
                  </a:cubicBezTo>
                  <a:lnTo>
                    <a:pt x="7315" y="4552"/>
                  </a:lnTo>
                  <a:lnTo>
                    <a:pt x="6802" y="746"/>
                  </a:lnTo>
                  <a:cubicBezTo>
                    <a:pt x="6809" y="741"/>
                    <a:pt x="6815" y="735"/>
                    <a:pt x="6822" y="730"/>
                  </a:cubicBezTo>
                  <a:lnTo>
                    <a:pt x="11259" y="1970"/>
                  </a:lnTo>
                  <a:close/>
                  <a:moveTo>
                    <a:pt x="5135" y="1315"/>
                  </a:moveTo>
                  <a:lnTo>
                    <a:pt x="5112" y="1464"/>
                  </a:lnTo>
                  <a:lnTo>
                    <a:pt x="1856" y="4692"/>
                  </a:lnTo>
                  <a:cubicBezTo>
                    <a:pt x="1812" y="4695"/>
                    <a:pt x="1766" y="4697"/>
                    <a:pt x="1720" y="4700"/>
                  </a:cubicBezTo>
                  <a:lnTo>
                    <a:pt x="5135" y="1315"/>
                  </a:lnTo>
                  <a:close/>
                  <a:moveTo>
                    <a:pt x="3730" y="4533"/>
                  </a:moveTo>
                  <a:cubicBezTo>
                    <a:pt x="3362" y="4515"/>
                    <a:pt x="3143" y="4584"/>
                    <a:pt x="3011" y="4678"/>
                  </a:cubicBezTo>
                  <a:cubicBezTo>
                    <a:pt x="2985" y="4664"/>
                    <a:pt x="2954" y="4654"/>
                    <a:pt x="2919" y="4654"/>
                  </a:cubicBezTo>
                  <a:lnTo>
                    <a:pt x="2600" y="4654"/>
                  </a:lnTo>
                  <a:cubicBezTo>
                    <a:pt x="2598" y="4654"/>
                    <a:pt x="2596" y="4655"/>
                    <a:pt x="2594" y="4655"/>
                  </a:cubicBezTo>
                  <a:cubicBezTo>
                    <a:pt x="2482" y="4658"/>
                    <a:pt x="2284" y="4668"/>
                    <a:pt x="2047" y="4681"/>
                  </a:cubicBezTo>
                  <a:lnTo>
                    <a:pt x="5084" y="1671"/>
                  </a:lnTo>
                  <a:lnTo>
                    <a:pt x="4753" y="3945"/>
                  </a:lnTo>
                  <a:cubicBezTo>
                    <a:pt x="4681" y="3932"/>
                    <a:pt x="4599" y="3925"/>
                    <a:pt x="4508" y="3925"/>
                  </a:cubicBezTo>
                  <a:cubicBezTo>
                    <a:pt x="3756" y="3925"/>
                    <a:pt x="3730" y="4533"/>
                    <a:pt x="3730" y="4533"/>
                  </a:cubicBezTo>
                  <a:close/>
                  <a:moveTo>
                    <a:pt x="5328" y="6657"/>
                  </a:moveTo>
                  <a:cubicBezTo>
                    <a:pt x="5328" y="6657"/>
                    <a:pt x="5465" y="6652"/>
                    <a:pt x="5665" y="6644"/>
                  </a:cubicBezTo>
                  <a:lnTo>
                    <a:pt x="5665" y="7527"/>
                  </a:lnTo>
                  <a:lnTo>
                    <a:pt x="5162" y="7092"/>
                  </a:lnTo>
                  <a:cubicBezTo>
                    <a:pt x="5146" y="7079"/>
                    <a:pt x="5127" y="7070"/>
                    <a:pt x="5105" y="7064"/>
                  </a:cubicBezTo>
                  <a:lnTo>
                    <a:pt x="5105" y="6631"/>
                  </a:lnTo>
                  <a:lnTo>
                    <a:pt x="5328" y="6657"/>
                  </a:lnTo>
                  <a:close/>
                  <a:moveTo>
                    <a:pt x="5105" y="17477"/>
                  </a:moveTo>
                  <a:lnTo>
                    <a:pt x="5665" y="16887"/>
                  </a:lnTo>
                  <a:lnTo>
                    <a:pt x="5665" y="17922"/>
                  </a:lnTo>
                  <a:cubicBezTo>
                    <a:pt x="5467" y="17926"/>
                    <a:pt x="5279" y="17933"/>
                    <a:pt x="5105" y="17944"/>
                  </a:cubicBezTo>
                  <a:lnTo>
                    <a:pt x="5105" y="17477"/>
                  </a:lnTo>
                  <a:close/>
                  <a:moveTo>
                    <a:pt x="6399" y="17923"/>
                  </a:moveTo>
                  <a:lnTo>
                    <a:pt x="6399" y="16831"/>
                  </a:lnTo>
                  <a:lnTo>
                    <a:pt x="6782" y="17467"/>
                  </a:lnTo>
                  <a:lnTo>
                    <a:pt x="6782" y="17939"/>
                  </a:lnTo>
                  <a:cubicBezTo>
                    <a:pt x="6659" y="17932"/>
                    <a:pt x="6532" y="17927"/>
                    <a:pt x="6399" y="17923"/>
                  </a:cubicBezTo>
                  <a:close/>
                  <a:moveTo>
                    <a:pt x="20995" y="4677"/>
                  </a:moveTo>
                  <a:lnTo>
                    <a:pt x="20447" y="4702"/>
                  </a:lnTo>
                  <a:cubicBezTo>
                    <a:pt x="20553" y="4662"/>
                    <a:pt x="20641" y="4601"/>
                    <a:pt x="20696" y="4522"/>
                  </a:cubicBezTo>
                  <a:cubicBezTo>
                    <a:pt x="20699" y="4519"/>
                    <a:pt x="20700" y="4514"/>
                    <a:pt x="20703" y="4511"/>
                  </a:cubicBezTo>
                  <a:lnTo>
                    <a:pt x="21244" y="4556"/>
                  </a:lnTo>
                  <a:cubicBezTo>
                    <a:pt x="21243" y="4558"/>
                    <a:pt x="21243" y="4561"/>
                    <a:pt x="21242" y="4563"/>
                  </a:cubicBezTo>
                  <a:cubicBezTo>
                    <a:pt x="21196" y="4629"/>
                    <a:pt x="21103" y="4672"/>
                    <a:pt x="20995" y="4677"/>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45" name="Shape">
              <a:extLst>
                <a:ext uri="{FF2B5EF4-FFF2-40B4-BE49-F238E27FC236}">
                  <a16:creationId xmlns:a16="http://schemas.microsoft.com/office/drawing/2014/main" id="{A369D5B0-4F24-4B04-BE39-2B8C8E2B3648}"/>
                </a:ext>
              </a:extLst>
            </p:cNvPr>
            <p:cNvSpPr/>
            <p:nvPr/>
          </p:nvSpPr>
          <p:spPr>
            <a:xfrm>
              <a:off x="5549899" y="22783800"/>
              <a:ext cx="927610" cy="208407"/>
            </a:xfrm>
            <a:custGeom>
              <a:avLst/>
              <a:gdLst/>
              <a:ahLst/>
              <a:cxnLst>
                <a:cxn ang="0">
                  <a:pos x="wd2" y="hd2"/>
                </a:cxn>
                <a:cxn ang="5400000">
                  <a:pos x="wd2" y="hd2"/>
                </a:cxn>
                <a:cxn ang="10800000">
                  <a:pos x="wd2" y="hd2"/>
                </a:cxn>
                <a:cxn ang="16200000">
                  <a:pos x="wd2" y="hd2"/>
                </a:cxn>
              </a:cxnLst>
              <a:rect l="0" t="0" r="r" b="b"/>
              <a:pathLst>
                <a:path w="21600" h="21600" extrusionOk="0">
                  <a:moveTo>
                    <a:pt x="0" y="11267"/>
                  </a:moveTo>
                  <a:cubicBezTo>
                    <a:pt x="0" y="16980"/>
                    <a:pt x="4835" y="21600"/>
                    <a:pt x="10800" y="21600"/>
                  </a:cubicBezTo>
                  <a:cubicBezTo>
                    <a:pt x="16765" y="21600"/>
                    <a:pt x="21600" y="16967"/>
                    <a:pt x="21600" y="11267"/>
                  </a:cubicBezTo>
                  <a:lnTo>
                    <a:pt x="21600" y="0"/>
                  </a:lnTo>
                  <a:lnTo>
                    <a:pt x="0" y="0"/>
                  </a:lnTo>
                  <a:lnTo>
                    <a:pt x="0" y="11267"/>
                  </a:lnTo>
                  <a:close/>
                </a:path>
              </a:pathLst>
            </a:custGeom>
            <a:solidFill>
              <a:srgbClr val="6B6C6E"/>
            </a:solidFill>
            <a:ln w="12700">
              <a:miter lim="400000"/>
            </a:ln>
          </p:spPr>
          <p:txBody>
            <a:bodyPr lIns="28575" tIns="28575" rIns="28575" bIns="28575" anchor="ctr"/>
            <a:lstStyle/>
            <a:p>
              <a:pPr>
                <a:defRPr sz="3000"/>
              </a:pPr>
              <a:endParaRPr sz="2250"/>
            </a:p>
          </p:txBody>
        </p:sp>
        <p:sp>
          <p:nvSpPr>
            <p:cNvPr id="246" name="Oval">
              <a:extLst>
                <a:ext uri="{FF2B5EF4-FFF2-40B4-BE49-F238E27FC236}">
                  <a16:creationId xmlns:a16="http://schemas.microsoft.com/office/drawing/2014/main" id="{28F9EC73-632A-4B59-AEC1-98404BEEF442}"/>
                </a:ext>
              </a:extLst>
            </p:cNvPr>
            <p:cNvSpPr/>
            <p:nvPr/>
          </p:nvSpPr>
          <p:spPr>
            <a:xfrm>
              <a:off x="5549900" y="22682200"/>
              <a:ext cx="927609" cy="199391"/>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247" name="Shape">
              <a:extLst>
                <a:ext uri="{FF2B5EF4-FFF2-40B4-BE49-F238E27FC236}">
                  <a16:creationId xmlns:a16="http://schemas.microsoft.com/office/drawing/2014/main" id="{3BEF6C24-FC8D-44A9-AD8E-A2749F30E170}"/>
                </a:ext>
              </a:extLst>
            </p:cNvPr>
            <p:cNvSpPr/>
            <p:nvPr/>
          </p:nvSpPr>
          <p:spPr>
            <a:xfrm>
              <a:off x="5689600" y="22694900"/>
              <a:ext cx="649987" cy="115443"/>
            </a:xfrm>
            <a:custGeom>
              <a:avLst/>
              <a:gdLst/>
              <a:ahLst/>
              <a:cxnLst>
                <a:cxn ang="0">
                  <a:pos x="wd2" y="hd2"/>
                </a:cxn>
                <a:cxn ang="5400000">
                  <a:pos x="wd2" y="hd2"/>
                </a:cxn>
                <a:cxn ang="10800000">
                  <a:pos x="wd2" y="hd2"/>
                </a:cxn>
                <a:cxn ang="16200000">
                  <a:pos x="wd2" y="hd2"/>
                </a:cxn>
              </a:cxnLst>
              <a:rect l="0" t="0" r="r" b="b"/>
              <a:pathLst>
                <a:path w="21600" h="21600" extrusionOk="0">
                  <a:moveTo>
                    <a:pt x="0" y="10028"/>
                  </a:moveTo>
                  <a:cubicBezTo>
                    <a:pt x="0" y="16420"/>
                    <a:pt x="4837" y="21600"/>
                    <a:pt x="10800" y="21600"/>
                  </a:cubicBezTo>
                  <a:cubicBezTo>
                    <a:pt x="16763" y="21600"/>
                    <a:pt x="21600" y="16420"/>
                    <a:pt x="21600" y="10028"/>
                  </a:cubicBezTo>
                  <a:lnTo>
                    <a:pt x="21600" y="0"/>
                  </a:lnTo>
                  <a:lnTo>
                    <a:pt x="0" y="0"/>
                  </a:lnTo>
                  <a:lnTo>
                    <a:pt x="0" y="10028"/>
                  </a:lnTo>
                  <a:close/>
                </a:path>
              </a:pathLst>
            </a:custGeom>
            <a:solidFill>
              <a:srgbClr val="6B6C6E"/>
            </a:solidFill>
            <a:ln w="12700">
              <a:miter lim="400000"/>
            </a:ln>
          </p:spPr>
          <p:txBody>
            <a:bodyPr lIns="28575" tIns="28575" rIns="28575" bIns="28575" anchor="ctr"/>
            <a:lstStyle/>
            <a:p>
              <a:pPr>
                <a:defRPr sz="3000"/>
              </a:pPr>
              <a:endParaRPr sz="2250"/>
            </a:p>
          </p:txBody>
        </p:sp>
        <p:sp>
          <p:nvSpPr>
            <p:cNvPr id="248" name="Oval">
              <a:extLst>
                <a:ext uri="{FF2B5EF4-FFF2-40B4-BE49-F238E27FC236}">
                  <a16:creationId xmlns:a16="http://schemas.microsoft.com/office/drawing/2014/main" id="{01576B6E-8A6D-4836-8B27-54241F6EE381}"/>
                </a:ext>
              </a:extLst>
            </p:cNvPr>
            <p:cNvSpPr/>
            <p:nvPr/>
          </p:nvSpPr>
          <p:spPr>
            <a:xfrm>
              <a:off x="5689600" y="22631400"/>
              <a:ext cx="649987" cy="123698"/>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249" name="Shape">
              <a:extLst>
                <a:ext uri="{FF2B5EF4-FFF2-40B4-BE49-F238E27FC236}">
                  <a16:creationId xmlns:a16="http://schemas.microsoft.com/office/drawing/2014/main" id="{882B6DA4-397D-4990-BEBA-87AC4A32F1AD}"/>
                </a:ext>
              </a:extLst>
            </p:cNvPr>
            <p:cNvSpPr/>
            <p:nvPr/>
          </p:nvSpPr>
          <p:spPr>
            <a:xfrm>
              <a:off x="5816600" y="22504399"/>
              <a:ext cx="399542" cy="212345"/>
            </a:xfrm>
            <a:custGeom>
              <a:avLst/>
              <a:gdLst/>
              <a:ahLst/>
              <a:cxnLst>
                <a:cxn ang="0">
                  <a:pos x="wd2" y="hd2"/>
                </a:cxn>
                <a:cxn ang="5400000">
                  <a:pos x="wd2" y="hd2"/>
                </a:cxn>
                <a:cxn ang="10800000">
                  <a:pos x="wd2" y="hd2"/>
                </a:cxn>
                <a:cxn ang="16200000">
                  <a:pos x="wd2" y="hd2"/>
                </a:cxn>
              </a:cxnLst>
              <a:rect l="0" t="0" r="r" b="b"/>
              <a:pathLst>
                <a:path w="21600" h="21600" extrusionOk="0">
                  <a:moveTo>
                    <a:pt x="0" y="17737"/>
                  </a:moveTo>
                  <a:cubicBezTo>
                    <a:pt x="0" y="19869"/>
                    <a:pt x="4834" y="21600"/>
                    <a:pt x="10800" y="21600"/>
                  </a:cubicBezTo>
                  <a:cubicBezTo>
                    <a:pt x="16766" y="21600"/>
                    <a:pt x="21600" y="19869"/>
                    <a:pt x="21600" y="17737"/>
                  </a:cubicBezTo>
                  <a:lnTo>
                    <a:pt x="21600" y="0"/>
                  </a:lnTo>
                  <a:lnTo>
                    <a:pt x="0" y="0"/>
                  </a:lnTo>
                  <a:lnTo>
                    <a:pt x="0" y="17737"/>
                  </a:lnTo>
                  <a:close/>
                </a:path>
              </a:pathLst>
            </a:custGeom>
            <a:solidFill>
              <a:srgbClr val="6B6C6E"/>
            </a:solidFill>
            <a:ln w="12700">
              <a:miter lim="400000"/>
            </a:ln>
          </p:spPr>
          <p:txBody>
            <a:bodyPr lIns="28575" tIns="28575" rIns="28575" bIns="28575" anchor="ctr"/>
            <a:lstStyle/>
            <a:p>
              <a:pPr>
                <a:defRPr sz="3000"/>
              </a:pPr>
              <a:endParaRPr sz="2250"/>
            </a:p>
          </p:txBody>
        </p:sp>
        <p:sp>
          <p:nvSpPr>
            <p:cNvPr id="250" name="Oval">
              <a:extLst>
                <a:ext uri="{FF2B5EF4-FFF2-40B4-BE49-F238E27FC236}">
                  <a16:creationId xmlns:a16="http://schemas.microsoft.com/office/drawing/2014/main" id="{987B19C2-2B6F-42A6-8277-47CB7043BB90}"/>
                </a:ext>
              </a:extLst>
            </p:cNvPr>
            <p:cNvSpPr/>
            <p:nvPr/>
          </p:nvSpPr>
          <p:spPr>
            <a:xfrm>
              <a:off x="5816600" y="22466300"/>
              <a:ext cx="399542" cy="75947"/>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251" name="Shape">
              <a:extLst>
                <a:ext uri="{FF2B5EF4-FFF2-40B4-BE49-F238E27FC236}">
                  <a16:creationId xmlns:a16="http://schemas.microsoft.com/office/drawing/2014/main" id="{E81AA7AC-4568-419C-91B6-786EF22A3A24}"/>
                </a:ext>
              </a:extLst>
            </p:cNvPr>
            <p:cNvSpPr/>
            <p:nvPr/>
          </p:nvSpPr>
          <p:spPr>
            <a:xfrm>
              <a:off x="6057899" y="20002499"/>
              <a:ext cx="90395" cy="623505"/>
            </a:xfrm>
            <a:custGeom>
              <a:avLst/>
              <a:gdLst/>
              <a:ahLst/>
              <a:cxnLst>
                <a:cxn ang="0">
                  <a:pos x="wd2" y="hd2"/>
                </a:cxn>
                <a:cxn ang="5400000">
                  <a:pos x="wd2" y="hd2"/>
                </a:cxn>
                <a:cxn ang="10800000">
                  <a:pos x="wd2" y="hd2"/>
                </a:cxn>
                <a:cxn ang="16200000">
                  <a:pos x="wd2" y="hd2"/>
                </a:cxn>
              </a:cxnLst>
              <a:rect l="0" t="0" r="r" b="b"/>
              <a:pathLst>
                <a:path w="21600" h="21600" extrusionOk="0">
                  <a:moveTo>
                    <a:pt x="0" y="106"/>
                  </a:moveTo>
                  <a:lnTo>
                    <a:pt x="7917" y="0"/>
                  </a:lnTo>
                  <a:lnTo>
                    <a:pt x="21600" y="21494"/>
                  </a:lnTo>
                  <a:lnTo>
                    <a:pt x="13682" y="21600"/>
                  </a:lnTo>
                  <a:close/>
                </a:path>
              </a:pathLst>
            </a:custGeom>
            <a:solidFill>
              <a:srgbClr val="E6B655"/>
            </a:solidFill>
            <a:ln w="12700">
              <a:miter lim="400000"/>
            </a:ln>
          </p:spPr>
          <p:txBody>
            <a:bodyPr lIns="28575" tIns="28575" rIns="28575" bIns="28575" anchor="ctr"/>
            <a:lstStyle/>
            <a:p>
              <a:pPr>
                <a:defRPr sz="3000"/>
              </a:pPr>
              <a:endParaRPr sz="2250"/>
            </a:p>
          </p:txBody>
        </p:sp>
        <p:sp>
          <p:nvSpPr>
            <p:cNvPr id="252" name="Circle">
              <a:extLst>
                <a:ext uri="{FF2B5EF4-FFF2-40B4-BE49-F238E27FC236}">
                  <a16:creationId xmlns:a16="http://schemas.microsoft.com/office/drawing/2014/main" id="{B5CB9B45-143A-44FE-A36F-5BD76E48F197}"/>
                </a:ext>
              </a:extLst>
            </p:cNvPr>
            <p:cNvSpPr/>
            <p:nvPr/>
          </p:nvSpPr>
          <p:spPr>
            <a:xfrm>
              <a:off x="5994400" y="19939000"/>
              <a:ext cx="114808" cy="114808"/>
            </a:xfrm>
            <a:prstGeom prst="ellipse">
              <a:avLst/>
            </a:prstGeom>
            <a:solidFill>
              <a:srgbClr val="9B7A42"/>
            </a:solidFill>
            <a:ln w="12700">
              <a:miter lim="400000"/>
            </a:ln>
          </p:spPr>
          <p:txBody>
            <a:bodyPr lIns="28575" tIns="28575" rIns="28575" bIns="28575" anchor="ctr"/>
            <a:lstStyle/>
            <a:p>
              <a:pPr>
                <a:defRPr sz="3000"/>
              </a:pPr>
              <a:endParaRPr sz="2250"/>
            </a:p>
          </p:txBody>
        </p:sp>
        <p:sp>
          <p:nvSpPr>
            <p:cNvPr id="253" name="Shape">
              <a:extLst>
                <a:ext uri="{FF2B5EF4-FFF2-40B4-BE49-F238E27FC236}">
                  <a16:creationId xmlns:a16="http://schemas.microsoft.com/office/drawing/2014/main" id="{6B37D560-2F86-4A60-810A-DEB66AC1EB56}"/>
                </a:ext>
              </a:extLst>
            </p:cNvPr>
            <p:cNvSpPr/>
            <p:nvPr/>
          </p:nvSpPr>
          <p:spPr>
            <a:xfrm>
              <a:off x="6032500" y="20446999"/>
              <a:ext cx="95364" cy="53691"/>
            </a:xfrm>
            <a:custGeom>
              <a:avLst/>
              <a:gdLst/>
              <a:ahLst/>
              <a:cxnLst>
                <a:cxn ang="0">
                  <a:pos x="wd2" y="hd2"/>
                </a:cxn>
                <a:cxn ang="5400000">
                  <a:pos x="wd2" y="hd2"/>
                </a:cxn>
                <a:cxn ang="10800000">
                  <a:pos x="wd2" y="hd2"/>
                </a:cxn>
                <a:cxn ang="16200000">
                  <a:pos x="wd2" y="hd2"/>
                </a:cxn>
              </a:cxnLst>
              <a:rect l="0" t="0" r="r" b="b"/>
              <a:pathLst>
                <a:path w="21600" h="21600" extrusionOk="0">
                  <a:moveTo>
                    <a:pt x="0" y="13004"/>
                  </a:moveTo>
                  <a:lnTo>
                    <a:pt x="1788" y="0"/>
                  </a:lnTo>
                  <a:lnTo>
                    <a:pt x="21600" y="8596"/>
                  </a:lnTo>
                  <a:lnTo>
                    <a:pt x="19812" y="21600"/>
                  </a:lnTo>
                  <a:close/>
                </a:path>
              </a:pathLst>
            </a:custGeom>
            <a:solidFill>
              <a:srgbClr val="E6B655"/>
            </a:solidFill>
            <a:ln w="12700">
              <a:miter lim="400000"/>
            </a:ln>
          </p:spPr>
          <p:txBody>
            <a:bodyPr lIns="28575" tIns="28575" rIns="28575" bIns="28575" anchor="ctr"/>
            <a:lstStyle/>
            <a:p>
              <a:pPr>
                <a:defRPr sz="3000"/>
              </a:pPr>
              <a:endParaRPr sz="2250"/>
            </a:p>
          </p:txBody>
        </p:sp>
        <p:sp>
          <p:nvSpPr>
            <p:cNvPr id="254" name="Shape">
              <a:extLst>
                <a:ext uri="{FF2B5EF4-FFF2-40B4-BE49-F238E27FC236}">
                  <a16:creationId xmlns:a16="http://schemas.microsoft.com/office/drawing/2014/main" id="{531EA096-521B-41E8-B8FA-A178205A2034}"/>
                </a:ext>
              </a:extLst>
            </p:cNvPr>
            <p:cNvSpPr/>
            <p:nvPr/>
          </p:nvSpPr>
          <p:spPr>
            <a:xfrm>
              <a:off x="5981700" y="20853400"/>
              <a:ext cx="39627" cy="1629411"/>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3"/>
                    <a:pt x="21533" y="21470"/>
                  </a:cubicBezTo>
                  <a:lnTo>
                    <a:pt x="21533" y="0"/>
                  </a:lnTo>
                  <a:lnTo>
                    <a:pt x="2" y="0"/>
                  </a:lnTo>
                  <a:lnTo>
                    <a:pt x="2" y="21470"/>
                  </a:lnTo>
                  <a:cubicBezTo>
                    <a:pt x="-67" y="21541"/>
                    <a:pt x="2279" y="21600"/>
                    <a:pt x="5247" y="21600"/>
                  </a:cubicBezTo>
                  <a:close/>
                </a:path>
              </a:pathLst>
            </a:custGeom>
            <a:solidFill>
              <a:srgbClr val="9B7A42"/>
            </a:solidFill>
            <a:ln w="12700">
              <a:miter lim="400000"/>
            </a:ln>
          </p:spPr>
          <p:txBody>
            <a:bodyPr lIns="28575" tIns="28575" rIns="28575" bIns="28575" anchor="ctr"/>
            <a:lstStyle/>
            <a:p>
              <a:pPr>
                <a:defRPr sz="3000"/>
              </a:pPr>
              <a:endParaRPr sz="2250"/>
            </a:p>
          </p:txBody>
        </p:sp>
        <p:sp>
          <p:nvSpPr>
            <p:cNvPr id="255" name="Shape">
              <a:extLst>
                <a:ext uri="{FF2B5EF4-FFF2-40B4-BE49-F238E27FC236}">
                  <a16:creationId xmlns:a16="http://schemas.microsoft.com/office/drawing/2014/main" id="{F38FDAAE-303C-417F-AE9C-70C46530E3D6}"/>
                </a:ext>
              </a:extLst>
            </p:cNvPr>
            <p:cNvSpPr/>
            <p:nvPr/>
          </p:nvSpPr>
          <p:spPr>
            <a:xfrm>
              <a:off x="6096000" y="20853400"/>
              <a:ext cx="39627" cy="1641602"/>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3"/>
                    <a:pt x="21533" y="21471"/>
                  </a:cubicBezTo>
                  <a:lnTo>
                    <a:pt x="21533" y="0"/>
                  </a:lnTo>
                  <a:lnTo>
                    <a:pt x="2" y="0"/>
                  </a:lnTo>
                  <a:lnTo>
                    <a:pt x="2" y="21471"/>
                  </a:lnTo>
                  <a:cubicBezTo>
                    <a:pt x="-67" y="21543"/>
                    <a:pt x="2348" y="21600"/>
                    <a:pt x="5247" y="21600"/>
                  </a:cubicBezTo>
                  <a:close/>
                </a:path>
              </a:pathLst>
            </a:custGeom>
            <a:solidFill>
              <a:srgbClr val="E1B655"/>
            </a:solidFill>
            <a:ln w="12700">
              <a:miter lim="400000"/>
            </a:ln>
          </p:spPr>
          <p:txBody>
            <a:bodyPr lIns="28575" tIns="28575" rIns="28575" bIns="28575" anchor="ctr"/>
            <a:lstStyle/>
            <a:p>
              <a:pPr>
                <a:defRPr sz="3000"/>
              </a:pPr>
              <a:endParaRPr sz="2250"/>
            </a:p>
          </p:txBody>
        </p:sp>
        <p:sp>
          <p:nvSpPr>
            <p:cNvPr id="256" name="Shape">
              <a:extLst>
                <a:ext uri="{FF2B5EF4-FFF2-40B4-BE49-F238E27FC236}">
                  <a16:creationId xmlns:a16="http://schemas.microsoft.com/office/drawing/2014/main" id="{64FFC2EA-BFF6-4276-B569-5641D5D95E6F}"/>
                </a:ext>
              </a:extLst>
            </p:cNvPr>
            <p:cNvSpPr/>
            <p:nvPr/>
          </p:nvSpPr>
          <p:spPr>
            <a:xfrm>
              <a:off x="5892800" y="20853400"/>
              <a:ext cx="39627" cy="1641602"/>
            </a:xfrm>
            <a:custGeom>
              <a:avLst/>
              <a:gdLst/>
              <a:ahLst/>
              <a:cxnLst>
                <a:cxn ang="0">
                  <a:pos x="wd2" y="hd2"/>
                </a:cxn>
                <a:cxn ang="5400000">
                  <a:pos x="wd2" y="hd2"/>
                </a:cxn>
                <a:cxn ang="10800000">
                  <a:pos x="wd2" y="hd2"/>
                </a:cxn>
                <a:cxn ang="16200000">
                  <a:pos x="wd2" y="hd2"/>
                </a:cxn>
              </a:cxnLst>
              <a:rect l="0" t="0" r="r" b="b"/>
              <a:pathLst>
                <a:path w="21532" h="21600" extrusionOk="0">
                  <a:moveTo>
                    <a:pt x="5246" y="21600"/>
                  </a:moveTo>
                  <a:lnTo>
                    <a:pt x="16218" y="21600"/>
                  </a:lnTo>
                  <a:cubicBezTo>
                    <a:pt x="19117" y="21600"/>
                    <a:pt x="21532" y="21543"/>
                    <a:pt x="21532" y="21471"/>
                  </a:cubicBezTo>
                  <a:lnTo>
                    <a:pt x="21532" y="0"/>
                  </a:lnTo>
                  <a:lnTo>
                    <a:pt x="1" y="0"/>
                  </a:lnTo>
                  <a:lnTo>
                    <a:pt x="1" y="21471"/>
                  </a:lnTo>
                  <a:cubicBezTo>
                    <a:pt x="-68" y="21543"/>
                    <a:pt x="2279" y="21600"/>
                    <a:pt x="5246" y="21600"/>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57" name="Shape">
              <a:extLst>
                <a:ext uri="{FF2B5EF4-FFF2-40B4-BE49-F238E27FC236}">
                  <a16:creationId xmlns:a16="http://schemas.microsoft.com/office/drawing/2014/main" id="{C4471A34-8C0B-474B-815D-3CBA6533456A}"/>
                </a:ext>
              </a:extLst>
            </p:cNvPr>
            <p:cNvSpPr/>
            <p:nvPr/>
          </p:nvSpPr>
          <p:spPr>
            <a:xfrm>
              <a:off x="6019800" y="20853400"/>
              <a:ext cx="39627" cy="1677164"/>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4"/>
                    <a:pt x="21533" y="21474"/>
                  </a:cubicBezTo>
                  <a:lnTo>
                    <a:pt x="21533" y="0"/>
                  </a:lnTo>
                  <a:lnTo>
                    <a:pt x="2" y="0"/>
                  </a:lnTo>
                  <a:lnTo>
                    <a:pt x="2" y="21474"/>
                  </a:lnTo>
                  <a:cubicBezTo>
                    <a:pt x="-67" y="21543"/>
                    <a:pt x="2348" y="21600"/>
                    <a:pt x="5247" y="21600"/>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58" name="Shape">
              <a:extLst>
                <a:ext uri="{FF2B5EF4-FFF2-40B4-BE49-F238E27FC236}">
                  <a16:creationId xmlns:a16="http://schemas.microsoft.com/office/drawing/2014/main" id="{01E1F7EB-541D-44F9-909D-14E86CC0789E}"/>
                </a:ext>
              </a:extLst>
            </p:cNvPr>
            <p:cNvSpPr/>
            <p:nvPr/>
          </p:nvSpPr>
          <p:spPr>
            <a:xfrm>
              <a:off x="5905500" y="20929599"/>
              <a:ext cx="150255" cy="1485953"/>
            </a:xfrm>
            <a:custGeom>
              <a:avLst/>
              <a:gdLst/>
              <a:ahLst/>
              <a:cxnLst>
                <a:cxn ang="0">
                  <a:pos x="wd2" y="hd2"/>
                </a:cxn>
                <a:cxn ang="5400000">
                  <a:pos x="wd2" y="hd2"/>
                </a:cxn>
                <a:cxn ang="10800000">
                  <a:pos x="wd2" y="hd2"/>
                </a:cxn>
                <a:cxn ang="16200000">
                  <a:pos x="wd2" y="hd2"/>
                </a:cxn>
              </a:cxnLst>
              <a:rect l="0" t="0" r="r" b="b"/>
              <a:pathLst>
                <a:path w="21190" h="21573" extrusionOk="0">
                  <a:moveTo>
                    <a:pt x="2010" y="21573"/>
                  </a:moveTo>
                  <a:cubicBezTo>
                    <a:pt x="2673" y="21573"/>
                    <a:pt x="3300" y="21540"/>
                    <a:pt x="3694" y="21479"/>
                  </a:cubicBezTo>
                  <a:lnTo>
                    <a:pt x="18990" y="19060"/>
                  </a:lnTo>
                  <a:cubicBezTo>
                    <a:pt x="19402" y="18995"/>
                    <a:pt x="19419" y="18914"/>
                    <a:pt x="19061" y="18848"/>
                  </a:cubicBezTo>
                  <a:lnTo>
                    <a:pt x="5861" y="16386"/>
                  </a:lnTo>
                  <a:lnTo>
                    <a:pt x="20834" y="14150"/>
                  </a:lnTo>
                  <a:cubicBezTo>
                    <a:pt x="21318" y="14080"/>
                    <a:pt x="21300" y="13986"/>
                    <a:pt x="20834" y="13914"/>
                  </a:cubicBezTo>
                  <a:lnTo>
                    <a:pt x="5521" y="11663"/>
                  </a:lnTo>
                  <a:lnTo>
                    <a:pt x="5521" y="9837"/>
                  </a:lnTo>
                  <a:lnTo>
                    <a:pt x="20781" y="7743"/>
                  </a:lnTo>
                  <a:cubicBezTo>
                    <a:pt x="21264" y="7676"/>
                    <a:pt x="21318" y="7586"/>
                    <a:pt x="20906" y="7514"/>
                  </a:cubicBezTo>
                  <a:lnTo>
                    <a:pt x="5843" y="4894"/>
                  </a:lnTo>
                  <a:lnTo>
                    <a:pt x="20888" y="2350"/>
                  </a:lnTo>
                  <a:cubicBezTo>
                    <a:pt x="21318" y="2276"/>
                    <a:pt x="21264" y="2182"/>
                    <a:pt x="20745" y="2114"/>
                  </a:cubicBezTo>
                  <a:lnTo>
                    <a:pt x="5073" y="78"/>
                  </a:lnTo>
                  <a:cubicBezTo>
                    <a:pt x="4375" y="-10"/>
                    <a:pt x="3121" y="-27"/>
                    <a:pt x="2261" y="45"/>
                  </a:cubicBezTo>
                  <a:cubicBezTo>
                    <a:pt x="1402" y="115"/>
                    <a:pt x="1240" y="246"/>
                    <a:pt x="1939" y="334"/>
                  </a:cubicBezTo>
                  <a:lnTo>
                    <a:pt x="16733" y="2257"/>
                  </a:lnTo>
                  <a:lnTo>
                    <a:pt x="1796" y="4783"/>
                  </a:lnTo>
                  <a:cubicBezTo>
                    <a:pt x="1420" y="4848"/>
                    <a:pt x="1402" y="4931"/>
                    <a:pt x="1778" y="4995"/>
                  </a:cubicBezTo>
                  <a:lnTo>
                    <a:pt x="16769" y="7604"/>
                  </a:lnTo>
                  <a:lnTo>
                    <a:pt x="1903" y="9644"/>
                  </a:lnTo>
                  <a:cubicBezTo>
                    <a:pt x="1634" y="9679"/>
                    <a:pt x="1509" y="9723"/>
                    <a:pt x="1509" y="9767"/>
                  </a:cubicBezTo>
                  <a:lnTo>
                    <a:pt x="1509" y="11725"/>
                  </a:lnTo>
                  <a:cubicBezTo>
                    <a:pt x="1509" y="11768"/>
                    <a:pt x="1634" y="11808"/>
                    <a:pt x="1867" y="11843"/>
                  </a:cubicBezTo>
                  <a:lnTo>
                    <a:pt x="16733" y="14030"/>
                  </a:lnTo>
                  <a:lnTo>
                    <a:pt x="1849" y="16254"/>
                  </a:lnTo>
                  <a:cubicBezTo>
                    <a:pt x="1420" y="16318"/>
                    <a:pt x="1384" y="16401"/>
                    <a:pt x="1742" y="16471"/>
                  </a:cubicBezTo>
                  <a:lnTo>
                    <a:pt x="14960" y="18936"/>
                  </a:lnTo>
                  <a:lnTo>
                    <a:pt x="327" y="21252"/>
                  </a:lnTo>
                  <a:cubicBezTo>
                    <a:pt x="-282" y="21348"/>
                    <a:pt x="-13" y="21475"/>
                    <a:pt x="918" y="21538"/>
                  </a:cubicBezTo>
                  <a:cubicBezTo>
                    <a:pt x="1258" y="21562"/>
                    <a:pt x="1634" y="21573"/>
                    <a:pt x="2010" y="21573"/>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59" name="Shape">
              <a:extLst>
                <a:ext uri="{FF2B5EF4-FFF2-40B4-BE49-F238E27FC236}">
                  <a16:creationId xmlns:a16="http://schemas.microsoft.com/office/drawing/2014/main" id="{BFE29ACD-DC59-4057-837B-2398FA7E97F6}"/>
                </a:ext>
              </a:extLst>
            </p:cNvPr>
            <p:cNvSpPr/>
            <p:nvPr/>
          </p:nvSpPr>
          <p:spPr>
            <a:xfrm>
              <a:off x="6032500" y="20904200"/>
              <a:ext cx="102528" cy="1517656"/>
            </a:xfrm>
            <a:custGeom>
              <a:avLst/>
              <a:gdLst/>
              <a:ahLst/>
              <a:cxnLst>
                <a:cxn ang="0">
                  <a:pos x="wd2" y="hd2"/>
                </a:cxn>
                <a:cxn ang="5400000">
                  <a:pos x="wd2" y="hd2"/>
                </a:cxn>
                <a:cxn ang="10800000">
                  <a:pos x="wd2" y="hd2"/>
                </a:cxn>
                <a:cxn ang="16200000">
                  <a:pos x="wd2" y="hd2"/>
                </a:cxn>
              </a:cxnLst>
              <a:rect l="0" t="0" r="r" b="b"/>
              <a:pathLst>
                <a:path w="21111" h="21573" extrusionOk="0">
                  <a:moveTo>
                    <a:pt x="18129" y="21573"/>
                  </a:moveTo>
                  <a:cubicBezTo>
                    <a:pt x="18495" y="21573"/>
                    <a:pt x="18887" y="21568"/>
                    <a:pt x="19253" y="21559"/>
                  </a:cubicBezTo>
                  <a:cubicBezTo>
                    <a:pt x="20744" y="21515"/>
                    <a:pt x="21450" y="21398"/>
                    <a:pt x="20848" y="21295"/>
                  </a:cubicBezTo>
                  <a:lnTo>
                    <a:pt x="6126" y="18825"/>
                  </a:lnTo>
                  <a:lnTo>
                    <a:pt x="20744" y="16877"/>
                  </a:lnTo>
                  <a:cubicBezTo>
                    <a:pt x="21136" y="16825"/>
                    <a:pt x="21188" y="16762"/>
                    <a:pt x="20848" y="16706"/>
                  </a:cubicBezTo>
                  <a:lnTo>
                    <a:pt x="6073" y="14265"/>
                  </a:lnTo>
                  <a:lnTo>
                    <a:pt x="20848" y="11825"/>
                  </a:lnTo>
                  <a:cubicBezTo>
                    <a:pt x="21005" y="11799"/>
                    <a:pt x="21084" y="11774"/>
                    <a:pt x="21084" y="11747"/>
                  </a:cubicBezTo>
                  <a:lnTo>
                    <a:pt x="21084" y="10017"/>
                  </a:lnTo>
                  <a:cubicBezTo>
                    <a:pt x="21084" y="9992"/>
                    <a:pt x="21005" y="9967"/>
                    <a:pt x="20874" y="9942"/>
                  </a:cubicBezTo>
                  <a:lnTo>
                    <a:pt x="6152" y="7400"/>
                  </a:lnTo>
                  <a:lnTo>
                    <a:pt x="20717" y="5604"/>
                  </a:lnTo>
                  <a:cubicBezTo>
                    <a:pt x="21162" y="5551"/>
                    <a:pt x="21214" y="5486"/>
                    <a:pt x="20901" y="5430"/>
                  </a:cubicBezTo>
                  <a:lnTo>
                    <a:pt x="6073" y="2836"/>
                  </a:lnTo>
                  <a:lnTo>
                    <a:pt x="20901" y="278"/>
                  </a:lnTo>
                  <a:cubicBezTo>
                    <a:pt x="21502" y="175"/>
                    <a:pt x="20770" y="56"/>
                    <a:pt x="19279" y="15"/>
                  </a:cubicBezTo>
                  <a:cubicBezTo>
                    <a:pt x="17789" y="-27"/>
                    <a:pt x="16063" y="24"/>
                    <a:pt x="15461" y="126"/>
                  </a:cubicBezTo>
                  <a:lnTo>
                    <a:pt x="216" y="2759"/>
                  </a:lnTo>
                  <a:cubicBezTo>
                    <a:pt x="-72" y="2805"/>
                    <a:pt x="-72" y="2860"/>
                    <a:pt x="216" y="2908"/>
                  </a:cubicBezTo>
                  <a:lnTo>
                    <a:pt x="14965" y="5488"/>
                  </a:lnTo>
                  <a:lnTo>
                    <a:pt x="399" y="7284"/>
                  </a:lnTo>
                  <a:cubicBezTo>
                    <a:pt x="-46" y="7338"/>
                    <a:pt x="-98" y="7402"/>
                    <a:pt x="242" y="7458"/>
                  </a:cubicBezTo>
                  <a:lnTo>
                    <a:pt x="15278" y="10054"/>
                  </a:lnTo>
                  <a:lnTo>
                    <a:pt x="15278" y="11704"/>
                  </a:lnTo>
                  <a:lnTo>
                    <a:pt x="268" y="14186"/>
                  </a:lnTo>
                  <a:cubicBezTo>
                    <a:pt x="-19" y="14236"/>
                    <a:pt x="-19" y="14292"/>
                    <a:pt x="268" y="14341"/>
                  </a:cubicBezTo>
                  <a:lnTo>
                    <a:pt x="14991" y="16773"/>
                  </a:lnTo>
                  <a:lnTo>
                    <a:pt x="373" y="18719"/>
                  </a:lnTo>
                  <a:cubicBezTo>
                    <a:pt x="-19" y="18771"/>
                    <a:pt x="-72" y="18834"/>
                    <a:pt x="268" y="18889"/>
                  </a:cubicBezTo>
                  <a:lnTo>
                    <a:pt x="15514" y="21445"/>
                  </a:lnTo>
                  <a:cubicBezTo>
                    <a:pt x="15906" y="21526"/>
                    <a:pt x="16978" y="21573"/>
                    <a:pt x="18129" y="21573"/>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60" name="Shape">
              <a:extLst>
                <a:ext uri="{FF2B5EF4-FFF2-40B4-BE49-F238E27FC236}">
                  <a16:creationId xmlns:a16="http://schemas.microsoft.com/office/drawing/2014/main" id="{106417FB-520D-475E-983E-6BFB7D22DB6C}"/>
                </a:ext>
              </a:extLst>
            </p:cNvPr>
            <p:cNvSpPr/>
            <p:nvPr/>
          </p:nvSpPr>
          <p:spPr>
            <a:xfrm>
              <a:off x="6070600" y="20015199"/>
              <a:ext cx="524376" cy="238255"/>
            </a:xfrm>
            <a:custGeom>
              <a:avLst/>
              <a:gdLst/>
              <a:ahLst/>
              <a:cxnLst>
                <a:cxn ang="0">
                  <a:pos x="wd2" y="hd2"/>
                </a:cxn>
                <a:cxn ang="5400000">
                  <a:pos x="wd2" y="hd2"/>
                </a:cxn>
                <a:cxn ang="10800000">
                  <a:pos x="wd2" y="hd2"/>
                </a:cxn>
                <a:cxn ang="16200000">
                  <a:pos x="wd2" y="hd2"/>
                </a:cxn>
              </a:cxnLst>
              <a:rect l="0" t="0" r="r" b="b"/>
              <a:pathLst>
                <a:path w="21558" h="21600" extrusionOk="0">
                  <a:moveTo>
                    <a:pt x="20598" y="21600"/>
                  </a:moveTo>
                  <a:cubicBezTo>
                    <a:pt x="20462" y="21600"/>
                    <a:pt x="20326" y="21542"/>
                    <a:pt x="20201" y="21416"/>
                  </a:cubicBezTo>
                  <a:lnTo>
                    <a:pt x="19861" y="21082"/>
                  </a:lnTo>
                  <a:lnTo>
                    <a:pt x="20102" y="19907"/>
                  </a:lnTo>
                  <a:lnTo>
                    <a:pt x="20441" y="20241"/>
                  </a:lnTo>
                  <a:cubicBezTo>
                    <a:pt x="20545" y="20345"/>
                    <a:pt x="20665" y="20345"/>
                    <a:pt x="20770" y="20230"/>
                  </a:cubicBezTo>
                  <a:cubicBezTo>
                    <a:pt x="20874" y="20115"/>
                    <a:pt x="20947" y="19907"/>
                    <a:pt x="20973" y="19666"/>
                  </a:cubicBezTo>
                  <a:cubicBezTo>
                    <a:pt x="21000" y="19412"/>
                    <a:pt x="20973" y="19148"/>
                    <a:pt x="20900" y="18952"/>
                  </a:cubicBezTo>
                  <a:cubicBezTo>
                    <a:pt x="20827" y="18744"/>
                    <a:pt x="20718" y="18629"/>
                    <a:pt x="20598" y="18629"/>
                  </a:cubicBezTo>
                  <a:lnTo>
                    <a:pt x="19934" y="18629"/>
                  </a:lnTo>
                  <a:cubicBezTo>
                    <a:pt x="19569" y="18629"/>
                    <a:pt x="19209" y="18480"/>
                    <a:pt x="18869" y="18169"/>
                  </a:cubicBezTo>
                  <a:lnTo>
                    <a:pt x="0" y="1197"/>
                  </a:lnTo>
                  <a:lnTo>
                    <a:pt x="219" y="0"/>
                  </a:lnTo>
                  <a:lnTo>
                    <a:pt x="19089" y="16971"/>
                  </a:lnTo>
                  <a:cubicBezTo>
                    <a:pt x="19360" y="17213"/>
                    <a:pt x="19642" y="17340"/>
                    <a:pt x="19929" y="17340"/>
                  </a:cubicBezTo>
                  <a:lnTo>
                    <a:pt x="20592" y="17340"/>
                  </a:lnTo>
                  <a:cubicBezTo>
                    <a:pt x="20890" y="17340"/>
                    <a:pt x="21167" y="17639"/>
                    <a:pt x="21349" y="18146"/>
                  </a:cubicBezTo>
                  <a:cubicBezTo>
                    <a:pt x="21532" y="18652"/>
                    <a:pt x="21600" y="19320"/>
                    <a:pt x="21532" y="19953"/>
                  </a:cubicBezTo>
                  <a:cubicBezTo>
                    <a:pt x="21464" y="20575"/>
                    <a:pt x="21276" y="21105"/>
                    <a:pt x="21015" y="21381"/>
                  </a:cubicBezTo>
                  <a:cubicBezTo>
                    <a:pt x="20895" y="21519"/>
                    <a:pt x="20749" y="21600"/>
                    <a:pt x="20598" y="216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61" name="Shape">
              <a:extLst>
                <a:ext uri="{FF2B5EF4-FFF2-40B4-BE49-F238E27FC236}">
                  <a16:creationId xmlns:a16="http://schemas.microsoft.com/office/drawing/2014/main" id="{6875787B-A112-40D2-8060-679DA4359BA3}"/>
                </a:ext>
              </a:extLst>
            </p:cNvPr>
            <p:cNvSpPr/>
            <p:nvPr/>
          </p:nvSpPr>
          <p:spPr>
            <a:xfrm>
              <a:off x="6578600" y="20218399"/>
              <a:ext cx="524376" cy="238255"/>
            </a:xfrm>
            <a:custGeom>
              <a:avLst/>
              <a:gdLst/>
              <a:ahLst/>
              <a:cxnLst>
                <a:cxn ang="0">
                  <a:pos x="wd2" y="hd2"/>
                </a:cxn>
                <a:cxn ang="5400000">
                  <a:pos x="wd2" y="hd2"/>
                </a:cxn>
                <a:cxn ang="10800000">
                  <a:pos x="wd2" y="hd2"/>
                </a:cxn>
                <a:cxn ang="16200000">
                  <a:pos x="wd2" y="hd2"/>
                </a:cxn>
              </a:cxnLst>
              <a:rect l="0" t="0" r="r" b="b"/>
              <a:pathLst>
                <a:path w="21558" h="21600" extrusionOk="0">
                  <a:moveTo>
                    <a:pt x="20598" y="21600"/>
                  </a:moveTo>
                  <a:cubicBezTo>
                    <a:pt x="20462" y="21600"/>
                    <a:pt x="20326" y="21542"/>
                    <a:pt x="20201" y="21416"/>
                  </a:cubicBezTo>
                  <a:lnTo>
                    <a:pt x="19861" y="21082"/>
                  </a:lnTo>
                  <a:lnTo>
                    <a:pt x="20102" y="19907"/>
                  </a:lnTo>
                  <a:lnTo>
                    <a:pt x="20441" y="20241"/>
                  </a:lnTo>
                  <a:cubicBezTo>
                    <a:pt x="20545" y="20345"/>
                    <a:pt x="20665" y="20345"/>
                    <a:pt x="20770" y="20230"/>
                  </a:cubicBezTo>
                  <a:cubicBezTo>
                    <a:pt x="20874" y="20115"/>
                    <a:pt x="20947" y="19907"/>
                    <a:pt x="20973" y="19666"/>
                  </a:cubicBezTo>
                  <a:cubicBezTo>
                    <a:pt x="21000" y="19412"/>
                    <a:pt x="20973" y="19148"/>
                    <a:pt x="20900" y="18952"/>
                  </a:cubicBezTo>
                  <a:cubicBezTo>
                    <a:pt x="20827" y="18744"/>
                    <a:pt x="20718" y="18629"/>
                    <a:pt x="20598" y="18629"/>
                  </a:cubicBezTo>
                  <a:lnTo>
                    <a:pt x="19934" y="18629"/>
                  </a:lnTo>
                  <a:cubicBezTo>
                    <a:pt x="19569" y="18629"/>
                    <a:pt x="19209" y="18480"/>
                    <a:pt x="18869" y="18169"/>
                  </a:cubicBezTo>
                  <a:lnTo>
                    <a:pt x="0" y="1197"/>
                  </a:lnTo>
                  <a:lnTo>
                    <a:pt x="219" y="0"/>
                  </a:lnTo>
                  <a:lnTo>
                    <a:pt x="19089" y="16971"/>
                  </a:lnTo>
                  <a:cubicBezTo>
                    <a:pt x="19355" y="17213"/>
                    <a:pt x="19642" y="17340"/>
                    <a:pt x="19929" y="17340"/>
                  </a:cubicBezTo>
                  <a:lnTo>
                    <a:pt x="20592" y="17340"/>
                  </a:lnTo>
                  <a:cubicBezTo>
                    <a:pt x="20890" y="17340"/>
                    <a:pt x="21167" y="17639"/>
                    <a:pt x="21349" y="18146"/>
                  </a:cubicBezTo>
                  <a:cubicBezTo>
                    <a:pt x="21532" y="18652"/>
                    <a:pt x="21600" y="19320"/>
                    <a:pt x="21532" y="19965"/>
                  </a:cubicBezTo>
                  <a:cubicBezTo>
                    <a:pt x="21464" y="20587"/>
                    <a:pt x="21276" y="21116"/>
                    <a:pt x="21015" y="21392"/>
                  </a:cubicBezTo>
                  <a:cubicBezTo>
                    <a:pt x="20890" y="21531"/>
                    <a:pt x="20744" y="21600"/>
                    <a:pt x="20598" y="216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62" name="Circle">
              <a:extLst>
                <a:ext uri="{FF2B5EF4-FFF2-40B4-BE49-F238E27FC236}">
                  <a16:creationId xmlns:a16="http://schemas.microsoft.com/office/drawing/2014/main" id="{4ABDDD40-78D8-4F06-82C0-A66D749EEA44}"/>
                </a:ext>
              </a:extLst>
            </p:cNvPr>
            <p:cNvSpPr/>
            <p:nvPr/>
          </p:nvSpPr>
          <p:spPr>
            <a:xfrm>
              <a:off x="6007100" y="19964400"/>
              <a:ext cx="76708" cy="76708"/>
            </a:xfrm>
            <a:prstGeom prst="ellipse">
              <a:avLst/>
            </a:prstGeom>
            <a:solidFill>
              <a:srgbClr val="2D62A2"/>
            </a:solidFill>
            <a:ln w="12700">
              <a:miter lim="400000"/>
            </a:ln>
          </p:spPr>
          <p:txBody>
            <a:bodyPr lIns="28575" tIns="28575" rIns="28575" bIns="28575" anchor="ctr"/>
            <a:lstStyle/>
            <a:p>
              <a:pPr>
                <a:defRPr sz="3000"/>
              </a:pPr>
              <a:endParaRPr sz="2250"/>
            </a:p>
          </p:txBody>
        </p:sp>
        <p:sp>
          <p:nvSpPr>
            <p:cNvPr id="263" name="Shape">
              <a:extLst>
                <a:ext uri="{FF2B5EF4-FFF2-40B4-BE49-F238E27FC236}">
                  <a16:creationId xmlns:a16="http://schemas.microsoft.com/office/drawing/2014/main" id="{65BB29FB-EE82-4A66-B8C2-656D9BE83A41}"/>
                </a:ext>
              </a:extLst>
            </p:cNvPr>
            <p:cNvSpPr/>
            <p:nvPr/>
          </p:nvSpPr>
          <p:spPr>
            <a:xfrm>
              <a:off x="5613400" y="19989800"/>
              <a:ext cx="435081" cy="620599"/>
            </a:xfrm>
            <a:custGeom>
              <a:avLst/>
              <a:gdLst/>
              <a:ahLst/>
              <a:cxnLst>
                <a:cxn ang="0">
                  <a:pos x="wd2" y="hd2"/>
                </a:cxn>
                <a:cxn ang="5400000">
                  <a:pos x="wd2" y="hd2"/>
                </a:cxn>
                <a:cxn ang="10800000">
                  <a:pos x="wd2" y="hd2"/>
                </a:cxn>
                <a:cxn ang="16200000">
                  <a:pos x="wd2" y="hd2"/>
                </a:cxn>
              </a:cxnLst>
              <a:rect l="0" t="0" r="r" b="b"/>
              <a:pathLst>
                <a:path w="21600" h="21600" extrusionOk="0">
                  <a:moveTo>
                    <a:pt x="0" y="21318"/>
                  </a:moveTo>
                  <a:lnTo>
                    <a:pt x="21019" y="0"/>
                  </a:lnTo>
                  <a:lnTo>
                    <a:pt x="21600" y="282"/>
                  </a:lnTo>
                  <a:lnTo>
                    <a:pt x="581" y="21600"/>
                  </a:lnTo>
                  <a:close/>
                </a:path>
              </a:pathLst>
            </a:custGeom>
            <a:solidFill>
              <a:srgbClr val="2D62A2"/>
            </a:solidFill>
            <a:ln w="12700">
              <a:miter lim="400000"/>
            </a:ln>
          </p:spPr>
          <p:txBody>
            <a:bodyPr lIns="28575" tIns="28575" rIns="28575" bIns="28575" anchor="ctr"/>
            <a:lstStyle/>
            <a:p>
              <a:pPr>
                <a:defRPr sz="3000"/>
              </a:pPr>
              <a:endParaRPr sz="2250"/>
            </a:p>
          </p:txBody>
        </p:sp>
        <p:sp>
          <p:nvSpPr>
            <p:cNvPr id="264" name="Shape">
              <a:extLst>
                <a:ext uri="{FF2B5EF4-FFF2-40B4-BE49-F238E27FC236}">
                  <a16:creationId xmlns:a16="http://schemas.microsoft.com/office/drawing/2014/main" id="{FB7F6C14-E231-45D7-ABAA-D954BB1B6712}"/>
                </a:ext>
              </a:extLst>
            </p:cNvPr>
            <p:cNvSpPr/>
            <p:nvPr/>
          </p:nvSpPr>
          <p:spPr>
            <a:xfrm>
              <a:off x="5575300" y="19989799"/>
              <a:ext cx="435081" cy="620597"/>
            </a:xfrm>
            <a:custGeom>
              <a:avLst/>
              <a:gdLst/>
              <a:ahLst/>
              <a:cxnLst>
                <a:cxn ang="0">
                  <a:pos x="wd2" y="hd2"/>
                </a:cxn>
                <a:cxn ang="5400000">
                  <a:pos x="wd2" y="hd2"/>
                </a:cxn>
                <a:cxn ang="10800000">
                  <a:pos x="wd2" y="hd2"/>
                </a:cxn>
                <a:cxn ang="16200000">
                  <a:pos x="wd2" y="hd2"/>
                </a:cxn>
              </a:cxnLst>
              <a:rect l="0" t="0" r="r" b="b"/>
              <a:pathLst>
                <a:path w="21600" h="21600" extrusionOk="0">
                  <a:moveTo>
                    <a:pt x="0" y="21318"/>
                  </a:moveTo>
                  <a:lnTo>
                    <a:pt x="21019" y="0"/>
                  </a:lnTo>
                  <a:lnTo>
                    <a:pt x="21600" y="281"/>
                  </a:lnTo>
                  <a:lnTo>
                    <a:pt x="581" y="21600"/>
                  </a:lnTo>
                  <a:close/>
                </a:path>
              </a:pathLst>
            </a:custGeom>
            <a:solidFill>
              <a:srgbClr val="2D62A2"/>
            </a:solidFill>
            <a:ln w="12700">
              <a:miter lim="400000"/>
            </a:ln>
          </p:spPr>
          <p:txBody>
            <a:bodyPr lIns="28575" tIns="28575" rIns="28575" bIns="28575" anchor="ctr"/>
            <a:lstStyle/>
            <a:p>
              <a:pPr>
                <a:defRPr sz="3000"/>
              </a:pPr>
              <a:endParaRPr sz="2250"/>
            </a:p>
          </p:txBody>
        </p:sp>
        <p:sp>
          <p:nvSpPr>
            <p:cNvPr id="265" name="Shape">
              <a:extLst>
                <a:ext uri="{FF2B5EF4-FFF2-40B4-BE49-F238E27FC236}">
                  <a16:creationId xmlns:a16="http://schemas.microsoft.com/office/drawing/2014/main" id="{8D156041-9EBE-49D6-A493-53EE3D12C821}"/>
                </a:ext>
              </a:extLst>
            </p:cNvPr>
            <p:cNvSpPr/>
            <p:nvPr/>
          </p:nvSpPr>
          <p:spPr>
            <a:xfrm>
              <a:off x="5892799" y="19951699"/>
              <a:ext cx="161653" cy="624336"/>
            </a:xfrm>
            <a:custGeom>
              <a:avLst/>
              <a:gdLst/>
              <a:ahLst/>
              <a:cxnLst>
                <a:cxn ang="0">
                  <a:pos x="wd2" y="hd2"/>
                </a:cxn>
                <a:cxn ang="5400000">
                  <a:pos x="wd2" y="hd2"/>
                </a:cxn>
                <a:cxn ang="10800000">
                  <a:pos x="wd2" y="hd2"/>
                </a:cxn>
                <a:cxn ang="16200000">
                  <a:pos x="wd2" y="hd2"/>
                </a:cxn>
              </a:cxnLst>
              <a:rect l="0" t="0" r="r" b="b"/>
              <a:pathLst>
                <a:path w="21446" h="21600" extrusionOk="0">
                  <a:moveTo>
                    <a:pt x="2204" y="21600"/>
                  </a:moveTo>
                  <a:cubicBezTo>
                    <a:pt x="2137" y="21600"/>
                    <a:pt x="2052" y="21600"/>
                    <a:pt x="1985" y="21596"/>
                  </a:cubicBezTo>
                  <a:cubicBezTo>
                    <a:pt x="772" y="21565"/>
                    <a:pt x="-121" y="21284"/>
                    <a:pt x="14" y="20967"/>
                  </a:cubicBezTo>
                  <a:lnTo>
                    <a:pt x="7815" y="518"/>
                  </a:lnTo>
                  <a:cubicBezTo>
                    <a:pt x="7933" y="224"/>
                    <a:pt x="8876" y="0"/>
                    <a:pt x="10005" y="0"/>
                  </a:cubicBezTo>
                  <a:lnTo>
                    <a:pt x="17183" y="0"/>
                  </a:lnTo>
                  <a:cubicBezTo>
                    <a:pt x="18379" y="0"/>
                    <a:pt x="19356" y="250"/>
                    <a:pt x="19390" y="562"/>
                  </a:cubicBezTo>
                  <a:lnTo>
                    <a:pt x="21445" y="21011"/>
                  </a:lnTo>
                  <a:cubicBezTo>
                    <a:pt x="21479" y="21328"/>
                    <a:pt x="20519" y="21591"/>
                    <a:pt x="19289" y="21600"/>
                  </a:cubicBezTo>
                  <a:cubicBezTo>
                    <a:pt x="19272" y="21600"/>
                    <a:pt x="19255" y="21600"/>
                    <a:pt x="19238" y="21600"/>
                  </a:cubicBezTo>
                  <a:cubicBezTo>
                    <a:pt x="18042" y="21600"/>
                    <a:pt x="17065" y="21354"/>
                    <a:pt x="17031" y="21038"/>
                  </a:cubicBezTo>
                  <a:lnTo>
                    <a:pt x="15026" y="1147"/>
                  </a:lnTo>
                  <a:lnTo>
                    <a:pt x="11993" y="1147"/>
                  </a:lnTo>
                  <a:lnTo>
                    <a:pt x="4394" y="21077"/>
                  </a:lnTo>
                  <a:cubicBezTo>
                    <a:pt x="4276" y="21380"/>
                    <a:pt x="3316" y="21600"/>
                    <a:pt x="2204" y="21600"/>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66" name="Circle">
              <a:extLst>
                <a:ext uri="{FF2B5EF4-FFF2-40B4-BE49-F238E27FC236}">
                  <a16:creationId xmlns:a16="http://schemas.microsoft.com/office/drawing/2014/main" id="{226D7EBD-3F3C-400E-8572-E0A90D3159B5}"/>
                </a:ext>
              </a:extLst>
            </p:cNvPr>
            <p:cNvSpPr/>
            <p:nvPr/>
          </p:nvSpPr>
          <p:spPr>
            <a:xfrm>
              <a:off x="5930900" y="19939000"/>
              <a:ext cx="114808" cy="114808"/>
            </a:xfrm>
            <a:prstGeom prst="ellipse">
              <a:avLst/>
            </a:prstGeom>
            <a:solidFill>
              <a:srgbClr val="FBD157"/>
            </a:solidFill>
            <a:ln w="12700">
              <a:miter lim="400000"/>
            </a:ln>
          </p:spPr>
          <p:txBody>
            <a:bodyPr lIns="28575" tIns="28575" rIns="28575" bIns="28575" anchor="ctr"/>
            <a:lstStyle/>
            <a:p>
              <a:pPr>
                <a:defRPr sz="3000"/>
              </a:pPr>
              <a:endParaRPr sz="2250"/>
            </a:p>
          </p:txBody>
        </p:sp>
        <p:sp>
          <p:nvSpPr>
            <p:cNvPr id="267" name="Shape">
              <a:extLst>
                <a:ext uri="{FF2B5EF4-FFF2-40B4-BE49-F238E27FC236}">
                  <a16:creationId xmlns:a16="http://schemas.microsoft.com/office/drawing/2014/main" id="{743726FC-637C-4E35-8913-8DB64BBC8360}"/>
                </a:ext>
              </a:extLst>
            </p:cNvPr>
            <p:cNvSpPr/>
            <p:nvPr/>
          </p:nvSpPr>
          <p:spPr>
            <a:xfrm>
              <a:off x="5918200" y="20116799"/>
              <a:ext cx="136076" cy="458595"/>
            </a:xfrm>
            <a:custGeom>
              <a:avLst/>
              <a:gdLst/>
              <a:ahLst/>
              <a:cxnLst>
                <a:cxn ang="0">
                  <a:pos x="wd2" y="hd2"/>
                </a:cxn>
                <a:cxn ang="5400000">
                  <a:pos x="wd2" y="hd2"/>
                </a:cxn>
                <a:cxn ang="10800000">
                  <a:pos x="wd2" y="hd2"/>
                </a:cxn>
                <a:cxn ang="16200000">
                  <a:pos x="wd2" y="hd2"/>
                </a:cxn>
              </a:cxnLst>
              <a:rect l="0" t="0" r="r" b="b"/>
              <a:pathLst>
                <a:path w="21174" h="21511" extrusionOk="0">
                  <a:moveTo>
                    <a:pt x="5279" y="21511"/>
                  </a:moveTo>
                  <a:cubicBezTo>
                    <a:pt x="4647" y="21511"/>
                    <a:pt x="4014" y="21440"/>
                    <a:pt x="3500" y="21303"/>
                  </a:cubicBezTo>
                  <a:cubicBezTo>
                    <a:pt x="2453" y="21011"/>
                    <a:pt x="2394" y="20516"/>
                    <a:pt x="3382" y="20200"/>
                  </a:cubicBezTo>
                  <a:lnTo>
                    <a:pt x="15140" y="16418"/>
                  </a:lnTo>
                  <a:lnTo>
                    <a:pt x="576" y="11009"/>
                  </a:lnTo>
                  <a:cubicBezTo>
                    <a:pt x="-136" y="10741"/>
                    <a:pt x="-195" y="10366"/>
                    <a:pt x="437" y="10080"/>
                  </a:cubicBezTo>
                  <a:lnTo>
                    <a:pt x="14073" y="4027"/>
                  </a:lnTo>
                  <a:lnTo>
                    <a:pt x="4074" y="1364"/>
                  </a:lnTo>
                  <a:cubicBezTo>
                    <a:pt x="3006" y="1079"/>
                    <a:pt x="2908" y="584"/>
                    <a:pt x="3856" y="262"/>
                  </a:cubicBezTo>
                  <a:cubicBezTo>
                    <a:pt x="4805" y="-59"/>
                    <a:pt x="6445" y="-89"/>
                    <a:pt x="7512" y="197"/>
                  </a:cubicBezTo>
                  <a:lnTo>
                    <a:pt x="19211" y="3312"/>
                  </a:lnTo>
                  <a:cubicBezTo>
                    <a:pt x="20180" y="3574"/>
                    <a:pt x="20377" y="4009"/>
                    <a:pt x="19646" y="4337"/>
                  </a:cubicBezTo>
                  <a:lnTo>
                    <a:pt x="5813" y="10479"/>
                  </a:lnTo>
                  <a:lnTo>
                    <a:pt x="20595" y="15971"/>
                  </a:lnTo>
                  <a:cubicBezTo>
                    <a:pt x="21405" y="16275"/>
                    <a:pt x="21365" y="16710"/>
                    <a:pt x="20476" y="16996"/>
                  </a:cubicBezTo>
                  <a:lnTo>
                    <a:pt x="7176" y="21279"/>
                  </a:lnTo>
                  <a:cubicBezTo>
                    <a:pt x="6662" y="21428"/>
                    <a:pt x="5971" y="21511"/>
                    <a:pt x="5279" y="21511"/>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68" name="Shape">
              <a:extLst>
                <a:ext uri="{FF2B5EF4-FFF2-40B4-BE49-F238E27FC236}">
                  <a16:creationId xmlns:a16="http://schemas.microsoft.com/office/drawing/2014/main" id="{187F6AAF-4EB5-4F04-96E4-846DD06AA6C5}"/>
                </a:ext>
              </a:extLst>
            </p:cNvPr>
            <p:cNvSpPr/>
            <p:nvPr/>
          </p:nvSpPr>
          <p:spPr>
            <a:xfrm>
              <a:off x="6197600" y="20446999"/>
              <a:ext cx="1327414" cy="260793"/>
            </a:xfrm>
            <a:custGeom>
              <a:avLst/>
              <a:gdLst/>
              <a:ahLst/>
              <a:cxnLst>
                <a:cxn ang="0">
                  <a:pos x="wd2" y="hd2"/>
                </a:cxn>
                <a:cxn ang="5400000">
                  <a:pos x="wd2" y="hd2"/>
                </a:cxn>
                <a:cxn ang="10800000">
                  <a:pos x="wd2" y="hd2"/>
                </a:cxn>
                <a:cxn ang="16200000">
                  <a:pos x="wd2" y="hd2"/>
                </a:cxn>
              </a:cxnLst>
              <a:rect l="0" t="0" r="r" b="b"/>
              <a:pathLst>
                <a:path w="21479" h="21480" extrusionOk="0">
                  <a:moveTo>
                    <a:pt x="923" y="21480"/>
                  </a:moveTo>
                  <a:cubicBezTo>
                    <a:pt x="573" y="21480"/>
                    <a:pt x="263" y="20518"/>
                    <a:pt x="103" y="18907"/>
                  </a:cubicBezTo>
                  <a:cubicBezTo>
                    <a:pt x="-68" y="17202"/>
                    <a:pt x="-23" y="15235"/>
                    <a:pt x="218" y="13760"/>
                  </a:cubicBezTo>
                  <a:lnTo>
                    <a:pt x="959" y="9242"/>
                  </a:lnTo>
                  <a:cubicBezTo>
                    <a:pt x="1118" y="8279"/>
                    <a:pt x="1348" y="7673"/>
                    <a:pt x="1592" y="7568"/>
                  </a:cubicBezTo>
                  <a:lnTo>
                    <a:pt x="1592" y="7568"/>
                  </a:lnTo>
                  <a:lnTo>
                    <a:pt x="19738" y="16"/>
                  </a:lnTo>
                  <a:cubicBezTo>
                    <a:pt x="20063" y="-120"/>
                    <a:pt x="20383" y="644"/>
                    <a:pt x="20570" y="2014"/>
                  </a:cubicBezTo>
                  <a:lnTo>
                    <a:pt x="21312" y="7432"/>
                  </a:lnTo>
                  <a:cubicBezTo>
                    <a:pt x="21505" y="8844"/>
                    <a:pt x="21532" y="10602"/>
                    <a:pt x="21386" y="12150"/>
                  </a:cubicBezTo>
                  <a:cubicBezTo>
                    <a:pt x="21240" y="13698"/>
                    <a:pt x="20952" y="14692"/>
                    <a:pt x="20615" y="14807"/>
                  </a:cubicBezTo>
                  <a:lnTo>
                    <a:pt x="986" y="21470"/>
                  </a:lnTo>
                  <a:cubicBezTo>
                    <a:pt x="966" y="21480"/>
                    <a:pt x="943" y="21480"/>
                    <a:pt x="923" y="21480"/>
                  </a:cubicBezTo>
                  <a:close/>
                  <a:moveTo>
                    <a:pt x="1631" y="9922"/>
                  </a:moveTo>
                  <a:cubicBezTo>
                    <a:pt x="1506" y="9974"/>
                    <a:pt x="1395" y="10267"/>
                    <a:pt x="1315" y="10759"/>
                  </a:cubicBezTo>
                  <a:lnTo>
                    <a:pt x="573" y="15277"/>
                  </a:lnTo>
                  <a:cubicBezTo>
                    <a:pt x="450" y="16020"/>
                    <a:pt x="429" y="16993"/>
                    <a:pt x="516" y="17861"/>
                  </a:cubicBezTo>
                  <a:cubicBezTo>
                    <a:pt x="602" y="18729"/>
                    <a:pt x="768" y="19221"/>
                    <a:pt x="959" y="19147"/>
                  </a:cubicBezTo>
                  <a:lnTo>
                    <a:pt x="20589" y="12484"/>
                  </a:lnTo>
                  <a:cubicBezTo>
                    <a:pt x="20757" y="12432"/>
                    <a:pt x="20903" y="11930"/>
                    <a:pt x="20975" y="11156"/>
                  </a:cubicBezTo>
                  <a:cubicBezTo>
                    <a:pt x="21049" y="10382"/>
                    <a:pt x="21035" y="9493"/>
                    <a:pt x="20938" y="8792"/>
                  </a:cubicBezTo>
                  <a:lnTo>
                    <a:pt x="20196" y="3374"/>
                  </a:lnTo>
                  <a:cubicBezTo>
                    <a:pt x="20102" y="2683"/>
                    <a:pt x="19939" y="2296"/>
                    <a:pt x="19779" y="2369"/>
                  </a:cubicBezTo>
                  <a:lnTo>
                    <a:pt x="1631" y="9922"/>
                  </a:lnTo>
                  <a:close/>
                </a:path>
              </a:pathLst>
            </a:custGeom>
            <a:solidFill>
              <a:srgbClr val="E1B655"/>
            </a:solidFill>
            <a:ln w="12700">
              <a:miter lim="400000"/>
            </a:ln>
          </p:spPr>
          <p:txBody>
            <a:bodyPr lIns="28575" tIns="28575" rIns="28575" bIns="28575" anchor="ctr"/>
            <a:lstStyle/>
            <a:p>
              <a:pPr>
                <a:defRPr sz="3000"/>
              </a:pPr>
              <a:endParaRPr sz="2250"/>
            </a:p>
          </p:txBody>
        </p:sp>
        <p:sp>
          <p:nvSpPr>
            <p:cNvPr id="269" name="Shape">
              <a:extLst>
                <a:ext uri="{FF2B5EF4-FFF2-40B4-BE49-F238E27FC236}">
                  <a16:creationId xmlns:a16="http://schemas.microsoft.com/office/drawing/2014/main" id="{32FF7A52-6808-41DD-A6C9-6FA78BD024AB}"/>
                </a:ext>
              </a:extLst>
            </p:cNvPr>
            <p:cNvSpPr/>
            <p:nvPr/>
          </p:nvSpPr>
          <p:spPr>
            <a:xfrm>
              <a:off x="6210299" y="20447000"/>
              <a:ext cx="1232059" cy="245427"/>
            </a:xfrm>
            <a:custGeom>
              <a:avLst/>
              <a:gdLst/>
              <a:ahLst/>
              <a:cxnLst>
                <a:cxn ang="0">
                  <a:pos x="wd2" y="hd2"/>
                </a:cxn>
                <a:cxn ang="5400000">
                  <a:pos x="wd2" y="hd2"/>
                </a:cxn>
                <a:cxn ang="10800000">
                  <a:pos x="wd2" y="hd2"/>
                </a:cxn>
                <a:cxn ang="16200000">
                  <a:pos x="wd2" y="hd2"/>
                </a:cxn>
              </a:cxnLst>
              <a:rect l="0" t="0" r="r" b="b"/>
              <a:pathLst>
                <a:path w="21547" h="21472" extrusionOk="0">
                  <a:moveTo>
                    <a:pt x="248" y="21472"/>
                  </a:moveTo>
                  <a:cubicBezTo>
                    <a:pt x="182" y="21472"/>
                    <a:pt x="113" y="21339"/>
                    <a:pt x="64" y="21061"/>
                  </a:cubicBezTo>
                  <a:cubicBezTo>
                    <a:pt x="-27" y="20550"/>
                    <a:pt x="-20" y="19761"/>
                    <a:pt x="82" y="19305"/>
                  </a:cubicBezTo>
                  <a:lnTo>
                    <a:pt x="2487" y="8427"/>
                  </a:lnTo>
                  <a:cubicBezTo>
                    <a:pt x="2587" y="7983"/>
                    <a:pt x="2740" y="8005"/>
                    <a:pt x="2834" y="8483"/>
                  </a:cubicBezTo>
                  <a:lnTo>
                    <a:pt x="4520" y="17239"/>
                  </a:lnTo>
                  <a:lnTo>
                    <a:pt x="6978" y="6328"/>
                  </a:lnTo>
                  <a:cubicBezTo>
                    <a:pt x="7076" y="5894"/>
                    <a:pt x="7227" y="5916"/>
                    <a:pt x="7320" y="6383"/>
                  </a:cubicBezTo>
                  <a:lnTo>
                    <a:pt x="9102" y="15305"/>
                  </a:lnTo>
                  <a:lnTo>
                    <a:pt x="11749" y="4005"/>
                  </a:lnTo>
                  <a:cubicBezTo>
                    <a:pt x="11851" y="3572"/>
                    <a:pt x="12000" y="3616"/>
                    <a:pt x="12091" y="4105"/>
                  </a:cubicBezTo>
                  <a:lnTo>
                    <a:pt x="14001" y="14294"/>
                  </a:lnTo>
                  <a:lnTo>
                    <a:pt x="16549" y="2194"/>
                  </a:lnTo>
                  <a:cubicBezTo>
                    <a:pt x="16598" y="1961"/>
                    <a:pt x="16662" y="1828"/>
                    <a:pt x="16731" y="1850"/>
                  </a:cubicBezTo>
                  <a:cubicBezTo>
                    <a:pt x="16798" y="1861"/>
                    <a:pt x="16862" y="2016"/>
                    <a:pt x="16907" y="2272"/>
                  </a:cubicBezTo>
                  <a:lnTo>
                    <a:pt x="18719" y="12605"/>
                  </a:lnTo>
                  <a:lnTo>
                    <a:pt x="21122" y="372"/>
                  </a:lnTo>
                  <a:cubicBezTo>
                    <a:pt x="21218" y="-117"/>
                    <a:pt x="21375" y="-128"/>
                    <a:pt x="21473" y="361"/>
                  </a:cubicBezTo>
                  <a:cubicBezTo>
                    <a:pt x="21571" y="839"/>
                    <a:pt x="21573" y="1628"/>
                    <a:pt x="21475" y="2116"/>
                  </a:cubicBezTo>
                  <a:lnTo>
                    <a:pt x="18885" y="15305"/>
                  </a:lnTo>
                  <a:cubicBezTo>
                    <a:pt x="18837" y="15550"/>
                    <a:pt x="18772" y="15683"/>
                    <a:pt x="18701" y="15672"/>
                  </a:cubicBezTo>
                  <a:cubicBezTo>
                    <a:pt x="18632" y="15661"/>
                    <a:pt x="18568" y="15505"/>
                    <a:pt x="18521" y="15250"/>
                  </a:cubicBezTo>
                  <a:lnTo>
                    <a:pt x="16702" y="4883"/>
                  </a:lnTo>
                  <a:lnTo>
                    <a:pt x="14161" y="16950"/>
                  </a:lnTo>
                  <a:cubicBezTo>
                    <a:pt x="14112" y="17183"/>
                    <a:pt x="14048" y="17294"/>
                    <a:pt x="13984" y="17294"/>
                  </a:cubicBezTo>
                  <a:cubicBezTo>
                    <a:pt x="13917" y="17283"/>
                    <a:pt x="13855" y="17139"/>
                    <a:pt x="13810" y="16905"/>
                  </a:cubicBezTo>
                  <a:lnTo>
                    <a:pt x="11891" y="6661"/>
                  </a:lnTo>
                  <a:lnTo>
                    <a:pt x="9250" y="17939"/>
                  </a:lnTo>
                  <a:cubicBezTo>
                    <a:pt x="9153" y="18361"/>
                    <a:pt x="9004" y="18328"/>
                    <a:pt x="8913" y="17872"/>
                  </a:cubicBezTo>
                  <a:lnTo>
                    <a:pt x="7136" y="8972"/>
                  </a:lnTo>
                  <a:lnTo>
                    <a:pt x="4675" y="19894"/>
                  </a:lnTo>
                  <a:cubicBezTo>
                    <a:pt x="4575" y="20339"/>
                    <a:pt x="4424" y="20305"/>
                    <a:pt x="4331" y="19828"/>
                  </a:cubicBezTo>
                  <a:lnTo>
                    <a:pt x="2647" y="11072"/>
                  </a:lnTo>
                  <a:lnTo>
                    <a:pt x="422" y="21139"/>
                  </a:lnTo>
                  <a:cubicBezTo>
                    <a:pt x="368" y="21361"/>
                    <a:pt x="308" y="21472"/>
                    <a:pt x="248" y="21472"/>
                  </a:cubicBezTo>
                  <a:close/>
                </a:path>
              </a:pathLst>
            </a:custGeom>
            <a:solidFill>
              <a:srgbClr val="E1B655"/>
            </a:solidFill>
            <a:ln w="12700">
              <a:miter lim="400000"/>
            </a:ln>
          </p:spPr>
          <p:txBody>
            <a:bodyPr lIns="28575" tIns="28575" rIns="28575" bIns="28575" anchor="ctr"/>
            <a:lstStyle/>
            <a:p>
              <a:pPr>
                <a:defRPr sz="3000"/>
              </a:pPr>
              <a:endParaRPr sz="2250"/>
            </a:p>
          </p:txBody>
        </p:sp>
        <p:sp>
          <p:nvSpPr>
            <p:cNvPr id="270" name="Shape">
              <a:extLst>
                <a:ext uri="{FF2B5EF4-FFF2-40B4-BE49-F238E27FC236}">
                  <a16:creationId xmlns:a16="http://schemas.microsoft.com/office/drawing/2014/main" id="{A5C8B0CF-5B18-48E7-97F9-E51C1E2C9EE2}"/>
                </a:ext>
              </a:extLst>
            </p:cNvPr>
            <p:cNvSpPr/>
            <p:nvPr/>
          </p:nvSpPr>
          <p:spPr>
            <a:xfrm>
              <a:off x="6984999" y="20510500"/>
              <a:ext cx="309399" cy="260482"/>
            </a:xfrm>
            <a:custGeom>
              <a:avLst/>
              <a:gdLst/>
              <a:ahLst/>
              <a:cxnLst>
                <a:cxn ang="0">
                  <a:pos x="wd2" y="hd2"/>
                </a:cxn>
                <a:cxn ang="5400000">
                  <a:pos x="wd2" y="hd2"/>
                </a:cxn>
                <a:cxn ang="10800000">
                  <a:pos x="wd2" y="hd2"/>
                </a:cxn>
                <a:cxn ang="16200000">
                  <a:pos x="wd2" y="hd2"/>
                </a:cxn>
              </a:cxnLst>
              <a:rect l="0" t="0" r="r" b="b"/>
              <a:pathLst>
                <a:path w="21531" h="21197" extrusionOk="0">
                  <a:moveTo>
                    <a:pt x="21363" y="4110"/>
                  </a:moveTo>
                  <a:lnTo>
                    <a:pt x="21530" y="12915"/>
                  </a:lnTo>
                  <a:cubicBezTo>
                    <a:pt x="21557" y="14300"/>
                    <a:pt x="20991" y="15612"/>
                    <a:pt x="20028" y="16429"/>
                  </a:cubicBezTo>
                  <a:lnTo>
                    <a:pt x="18729" y="17524"/>
                  </a:lnTo>
                  <a:cubicBezTo>
                    <a:pt x="18190" y="17979"/>
                    <a:pt x="17553" y="18248"/>
                    <a:pt x="16891" y="18299"/>
                  </a:cubicBezTo>
                  <a:lnTo>
                    <a:pt x="14654" y="18486"/>
                  </a:lnTo>
                  <a:cubicBezTo>
                    <a:pt x="14566" y="18899"/>
                    <a:pt x="14487" y="19240"/>
                    <a:pt x="14460" y="19302"/>
                  </a:cubicBezTo>
                  <a:cubicBezTo>
                    <a:pt x="13797" y="21183"/>
                    <a:pt x="12127" y="21400"/>
                    <a:pt x="10598" y="21069"/>
                  </a:cubicBezTo>
                  <a:cubicBezTo>
                    <a:pt x="9926" y="20925"/>
                    <a:pt x="9369" y="20625"/>
                    <a:pt x="8892" y="20201"/>
                  </a:cubicBezTo>
                  <a:cubicBezTo>
                    <a:pt x="8141" y="19529"/>
                    <a:pt x="7239" y="19116"/>
                    <a:pt x="6294" y="19199"/>
                  </a:cubicBezTo>
                  <a:lnTo>
                    <a:pt x="5437" y="19271"/>
                  </a:lnTo>
                  <a:cubicBezTo>
                    <a:pt x="4588" y="19343"/>
                    <a:pt x="3740" y="19054"/>
                    <a:pt x="3050" y="18465"/>
                  </a:cubicBezTo>
                  <a:lnTo>
                    <a:pt x="1618" y="17235"/>
                  </a:lnTo>
                  <a:cubicBezTo>
                    <a:pt x="717" y="16460"/>
                    <a:pt x="169" y="15240"/>
                    <a:pt x="151" y="13928"/>
                  </a:cubicBezTo>
                  <a:lnTo>
                    <a:pt x="1" y="5681"/>
                  </a:lnTo>
                  <a:cubicBezTo>
                    <a:pt x="-43" y="3459"/>
                    <a:pt x="1406" y="1578"/>
                    <a:pt x="3298" y="1392"/>
                  </a:cubicBezTo>
                  <a:lnTo>
                    <a:pt x="17474" y="17"/>
                  </a:lnTo>
                  <a:cubicBezTo>
                    <a:pt x="19533" y="-200"/>
                    <a:pt x="21318" y="1681"/>
                    <a:pt x="21363" y="4110"/>
                  </a:cubicBezTo>
                  <a:close/>
                </a:path>
              </a:pathLst>
            </a:custGeom>
            <a:solidFill>
              <a:srgbClr val="22528D"/>
            </a:solidFill>
            <a:ln w="12700">
              <a:miter lim="400000"/>
            </a:ln>
          </p:spPr>
          <p:txBody>
            <a:bodyPr lIns="28575" tIns="28575" rIns="28575" bIns="28575" anchor="ctr"/>
            <a:lstStyle/>
            <a:p>
              <a:pPr>
                <a:defRPr sz="3000"/>
              </a:pPr>
              <a:endParaRPr sz="2250"/>
            </a:p>
          </p:txBody>
        </p:sp>
        <p:sp>
          <p:nvSpPr>
            <p:cNvPr id="271" name="Shape">
              <a:extLst>
                <a:ext uri="{FF2B5EF4-FFF2-40B4-BE49-F238E27FC236}">
                  <a16:creationId xmlns:a16="http://schemas.microsoft.com/office/drawing/2014/main" id="{61990CD8-CE1D-49DD-A04E-56E6365BD7A9}"/>
                </a:ext>
              </a:extLst>
            </p:cNvPr>
            <p:cNvSpPr/>
            <p:nvPr/>
          </p:nvSpPr>
          <p:spPr>
            <a:xfrm>
              <a:off x="6121399" y="20421599"/>
              <a:ext cx="1327325" cy="260793"/>
            </a:xfrm>
            <a:custGeom>
              <a:avLst/>
              <a:gdLst/>
              <a:ahLst/>
              <a:cxnLst>
                <a:cxn ang="0">
                  <a:pos x="wd2" y="hd2"/>
                </a:cxn>
                <a:cxn ang="5400000">
                  <a:pos x="wd2" y="hd2"/>
                </a:cxn>
                <a:cxn ang="10800000">
                  <a:pos x="wd2" y="hd2"/>
                </a:cxn>
                <a:cxn ang="16200000">
                  <a:pos x="wd2" y="hd2"/>
                </a:cxn>
              </a:cxnLst>
              <a:rect l="0" t="0" r="r" b="b"/>
              <a:pathLst>
                <a:path w="21480" h="21480" extrusionOk="0">
                  <a:moveTo>
                    <a:pt x="923" y="21480"/>
                  </a:moveTo>
                  <a:cubicBezTo>
                    <a:pt x="573" y="21480"/>
                    <a:pt x="263" y="20518"/>
                    <a:pt x="103" y="18907"/>
                  </a:cubicBezTo>
                  <a:cubicBezTo>
                    <a:pt x="-68" y="17202"/>
                    <a:pt x="-25" y="15235"/>
                    <a:pt x="218" y="13760"/>
                  </a:cubicBezTo>
                  <a:lnTo>
                    <a:pt x="960" y="9242"/>
                  </a:lnTo>
                  <a:cubicBezTo>
                    <a:pt x="1118" y="8279"/>
                    <a:pt x="1348" y="7673"/>
                    <a:pt x="1593" y="7568"/>
                  </a:cubicBezTo>
                  <a:cubicBezTo>
                    <a:pt x="1593" y="7568"/>
                    <a:pt x="1593" y="7568"/>
                    <a:pt x="1593" y="7568"/>
                  </a:cubicBezTo>
                  <a:lnTo>
                    <a:pt x="19740" y="16"/>
                  </a:lnTo>
                  <a:cubicBezTo>
                    <a:pt x="20069" y="-120"/>
                    <a:pt x="20385" y="644"/>
                    <a:pt x="20572" y="2014"/>
                  </a:cubicBezTo>
                  <a:lnTo>
                    <a:pt x="21312" y="7432"/>
                  </a:lnTo>
                  <a:cubicBezTo>
                    <a:pt x="21505" y="8844"/>
                    <a:pt x="21532" y="10602"/>
                    <a:pt x="21386" y="12150"/>
                  </a:cubicBezTo>
                  <a:cubicBezTo>
                    <a:pt x="21240" y="13698"/>
                    <a:pt x="20952" y="14692"/>
                    <a:pt x="20615" y="14807"/>
                  </a:cubicBezTo>
                  <a:lnTo>
                    <a:pt x="984" y="21470"/>
                  </a:lnTo>
                  <a:cubicBezTo>
                    <a:pt x="966" y="21470"/>
                    <a:pt x="943" y="21480"/>
                    <a:pt x="923" y="21480"/>
                  </a:cubicBezTo>
                  <a:close/>
                  <a:moveTo>
                    <a:pt x="1632" y="9911"/>
                  </a:moveTo>
                  <a:cubicBezTo>
                    <a:pt x="1508" y="9963"/>
                    <a:pt x="1393" y="10267"/>
                    <a:pt x="1315" y="10748"/>
                  </a:cubicBezTo>
                  <a:lnTo>
                    <a:pt x="573" y="15267"/>
                  </a:lnTo>
                  <a:cubicBezTo>
                    <a:pt x="450" y="16009"/>
                    <a:pt x="429" y="16982"/>
                    <a:pt x="516" y="17850"/>
                  </a:cubicBezTo>
                  <a:cubicBezTo>
                    <a:pt x="602" y="18718"/>
                    <a:pt x="768" y="19210"/>
                    <a:pt x="960" y="19137"/>
                  </a:cubicBezTo>
                  <a:lnTo>
                    <a:pt x="20591" y="12474"/>
                  </a:lnTo>
                  <a:cubicBezTo>
                    <a:pt x="20759" y="12421"/>
                    <a:pt x="20903" y="11919"/>
                    <a:pt x="20977" y="11145"/>
                  </a:cubicBezTo>
                  <a:cubicBezTo>
                    <a:pt x="21051" y="10371"/>
                    <a:pt x="21037" y="9482"/>
                    <a:pt x="20940" y="8781"/>
                  </a:cubicBezTo>
                  <a:lnTo>
                    <a:pt x="20198" y="3363"/>
                  </a:lnTo>
                  <a:cubicBezTo>
                    <a:pt x="20104" y="2673"/>
                    <a:pt x="19945" y="2285"/>
                    <a:pt x="19781" y="2359"/>
                  </a:cubicBezTo>
                  <a:lnTo>
                    <a:pt x="1632" y="9911"/>
                  </a:lnTo>
                  <a:close/>
                </a:path>
              </a:pathLst>
            </a:custGeom>
            <a:solidFill>
              <a:srgbClr val="FDD958"/>
            </a:solidFill>
            <a:ln w="12700">
              <a:miter lim="400000"/>
            </a:ln>
          </p:spPr>
          <p:txBody>
            <a:bodyPr lIns="28575" tIns="28575" rIns="28575" bIns="28575" anchor="ctr"/>
            <a:lstStyle/>
            <a:p>
              <a:pPr>
                <a:defRPr sz="3000"/>
              </a:pPr>
              <a:endParaRPr sz="2250"/>
            </a:p>
          </p:txBody>
        </p:sp>
        <p:sp>
          <p:nvSpPr>
            <p:cNvPr id="272" name="Shape">
              <a:extLst>
                <a:ext uri="{FF2B5EF4-FFF2-40B4-BE49-F238E27FC236}">
                  <a16:creationId xmlns:a16="http://schemas.microsoft.com/office/drawing/2014/main" id="{827AA9B9-A587-4AED-95CB-F96FAD94234B}"/>
                </a:ext>
              </a:extLst>
            </p:cNvPr>
            <p:cNvSpPr/>
            <p:nvPr/>
          </p:nvSpPr>
          <p:spPr>
            <a:xfrm>
              <a:off x="6134100" y="20434299"/>
              <a:ext cx="1231678" cy="245302"/>
            </a:xfrm>
            <a:custGeom>
              <a:avLst/>
              <a:gdLst/>
              <a:ahLst/>
              <a:cxnLst>
                <a:cxn ang="0">
                  <a:pos x="wd2" y="hd2"/>
                </a:cxn>
                <a:cxn ang="5400000">
                  <a:pos x="wd2" y="hd2"/>
                </a:cxn>
                <a:cxn ang="10800000">
                  <a:pos x="wd2" y="hd2"/>
                </a:cxn>
                <a:cxn ang="16200000">
                  <a:pos x="wd2" y="hd2"/>
                </a:cxn>
              </a:cxnLst>
              <a:rect l="0" t="0" r="r" b="b"/>
              <a:pathLst>
                <a:path w="21547" h="21472" extrusionOk="0">
                  <a:moveTo>
                    <a:pt x="248" y="21472"/>
                  </a:moveTo>
                  <a:cubicBezTo>
                    <a:pt x="180" y="21472"/>
                    <a:pt x="113" y="21339"/>
                    <a:pt x="64" y="21061"/>
                  </a:cubicBezTo>
                  <a:cubicBezTo>
                    <a:pt x="-27" y="20549"/>
                    <a:pt x="-20" y="19760"/>
                    <a:pt x="82" y="19304"/>
                  </a:cubicBezTo>
                  <a:lnTo>
                    <a:pt x="2488" y="8421"/>
                  </a:lnTo>
                  <a:cubicBezTo>
                    <a:pt x="2588" y="7965"/>
                    <a:pt x="2741" y="7998"/>
                    <a:pt x="2835" y="8488"/>
                  </a:cubicBezTo>
                  <a:lnTo>
                    <a:pt x="4519" y="17325"/>
                  </a:lnTo>
                  <a:lnTo>
                    <a:pt x="6976" y="6331"/>
                  </a:lnTo>
                  <a:cubicBezTo>
                    <a:pt x="7074" y="5886"/>
                    <a:pt x="7225" y="5908"/>
                    <a:pt x="7318" y="6386"/>
                  </a:cubicBezTo>
                  <a:lnTo>
                    <a:pt x="9098" y="15391"/>
                  </a:lnTo>
                  <a:lnTo>
                    <a:pt x="11744" y="4007"/>
                  </a:lnTo>
                  <a:cubicBezTo>
                    <a:pt x="11844" y="3574"/>
                    <a:pt x="11997" y="3607"/>
                    <a:pt x="12088" y="4096"/>
                  </a:cubicBezTo>
                  <a:lnTo>
                    <a:pt x="13999" y="14302"/>
                  </a:lnTo>
                  <a:lnTo>
                    <a:pt x="16547" y="2195"/>
                  </a:lnTo>
                  <a:cubicBezTo>
                    <a:pt x="16596" y="1962"/>
                    <a:pt x="16661" y="1829"/>
                    <a:pt x="16730" y="1851"/>
                  </a:cubicBezTo>
                  <a:cubicBezTo>
                    <a:pt x="16796" y="1862"/>
                    <a:pt x="16861" y="2017"/>
                    <a:pt x="16905" y="2273"/>
                  </a:cubicBezTo>
                  <a:lnTo>
                    <a:pt x="18718" y="12612"/>
                  </a:lnTo>
                  <a:lnTo>
                    <a:pt x="21122" y="372"/>
                  </a:lnTo>
                  <a:cubicBezTo>
                    <a:pt x="21218" y="-117"/>
                    <a:pt x="21375" y="-128"/>
                    <a:pt x="21473" y="361"/>
                  </a:cubicBezTo>
                  <a:cubicBezTo>
                    <a:pt x="21571" y="839"/>
                    <a:pt x="21573" y="1628"/>
                    <a:pt x="21475" y="2117"/>
                  </a:cubicBezTo>
                  <a:lnTo>
                    <a:pt x="18885" y="15313"/>
                  </a:lnTo>
                  <a:cubicBezTo>
                    <a:pt x="18836" y="15558"/>
                    <a:pt x="18774" y="15680"/>
                    <a:pt x="18700" y="15680"/>
                  </a:cubicBezTo>
                  <a:cubicBezTo>
                    <a:pt x="18631" y="15669"/>
                    <a:pt x="18567" y="15513"/>
                    <a:pt x="18520" y="15258"/>
                  </a:cubicBezTo>
                  <a:lnTo>
                    <a:pt x="16701" y="4886"/>
                  </a:lnTo>
                  <a:lnTo>
                    <a:pt x="14159" y="16958"/>
                  </a:lnTo>
                  <a:cubicBezTo>
                    <a:pt x="14110" y="17181"/>
                    <a:pt x="14043" y="17292"/>
                    <a:pt x="13981" y="17303"/>
                  </a:cubicBezTo>
                  <a:cubicBezTo>
                    <a:pt x="13915" y="17292"/>
                    <a:pt x="13852" y="17148"/>
                    <a:pt x="13808" y="16914"/>
                  </a:cubicBezTo>
                  <a:lnTo>
                    <a:pt x="11888" y="6676"/>
                  </a:lnTo>
                  <a:lnTo>
                    <a:pt x="9247" y="18037"/>
                  </a:lnTo>
                  <a:cubicBezTo>
                    <a:pt x="9147" y="18459"/>
                    <a:pt x="9000" y="18437"/>
                    <a:pt x="8907" y="17970"/>
                  </a:cubicBezTo>
                  <a:lnTo>
                    <a:pt x="7129" y="8988"/>
                  </a:lnTo>
                  <a:lnTo>
                    <a:pt x="4668" y="19994"/>
                  </a:lnTo>
                  <a:cubicBezTo>
                    <a:pt x="4568" y="20438"/>
                    <a:pt x="4414" y="20416"/>
                    <a:pt x="4321" y="19927"/>
                  </a:cubicBezTo>
                  <a:lnTo>
                    <a:pt x="2637" y="11089"/>
                  </a:lnTo>
                  <a:lnTo>
                    <a:pt x="411" y="21161"/>
                  </a:lnTo>
                  <a:cubicBezTo>
                    <a:pt x="368" y="21372"/>
                    <a:pt x="308" y="21472"/>
                    <a:pt x="248" y="21472"/>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73" name="Shape">
              <a:extLst>
                <a:ext uri="{FF2B5EF4-FFF2-40B4-BE49-F238E27FC236}">
                  <a16:creationId xmlns:a16="http://schemas.microsoft.com/office/drawing/2014/main" id="{D1AEB451-7BAC-471D-B8A0-F923F8984D01}"/>
                </a:ext>
              </a:extLst>
            </p:cNvPr>
            <p:cNvSpPr/>
            <p:nvPr/>
          </p:nvSpPr>
          <p:spPr>
            <a:xfrm>
              <a:off x="7416799" y="20548599"/>
              <a:ext cx="106665" cy="38121"/>
            </a:xfrm>
            <a:custGeom>
              <a:avLst/>
              <a:gdLst/>
              <a:ahLst/>
              <a:cxnLst>
                <a:cxn ang="0">
                  <a:pos x="wd2" y="hd2"/>
                </a:cxn>
                <a:cxn ang="5400000">
                  <a:pos x="wd2" y="hd2"/>
                </a:cxn>
                <a:cxn ang="10800000">
                  <a:pos x="wd2" y="hd2"/>
                </a:cxn>
                <a:cxn ang="16200000">
                  <a:pos x="wd2" y="hd2"/>
                </a:cxn>
              </a:cxnLst>
              <a:rect l="0" t="0" r="r" b="b"/>
              <a:pathLst>
                <a:path w="21243" h="21049" extrusionOk="0">
                  <a:moveTo>
                    <a:pt x="18411" y="21049"/>
                  </a:moveTo>
                  <a:cubicBezTo>
                    <a:pt x="18310" y="21049"/>
                    <a:pt x="18183" y="21049"/>
                    <a:pt x="18057" y="20979"/>
                  </a:cubicBezTo>
                  <a:lnTo>
                    <a:pt x="2477" y="15649"/>
                  </a:lnTo>
                  <a:cubicBezTo>
                    <a:pt x="934" y="15158"/>
                    <a:pt x="-179" y="11231"/>
                    <a:pt x="23" y="6883"/>
                  </a:cubicBezTo>
                  <a:cubicBezTo>
                    <a:pt x="200" y="2605"/>
                    <a:pt x="1592" y="-551"/>
                    <a:pt x="3185" y="81"/>
                  </a:cubicBezTo>
                  <a:lnTo>
                    <a:pt x="18765" y="5411"/>
                  </a:lnTo>
                  <a:cubicBezTo>
                    <a:pt x="20308" y="5901"/>
                    <a:pt x="21421" y="9829"/>
                    <a:pt x="21219" y="14177"/>
                  </a:cubicBezTo>
                  <a:cubicBezTo>
                    <a:pt x="21067" y="18103"/>
                    <a:pt x="19828" y="21049"/>
                    <a:pt x="18411" y="21049"/>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74" name="Shape">
              <a:extLst>
                <a:ext uri="{FF2B5EF4-FFF2-40B4-BE49-F238E27FC236}">
                  <a16:creationId xmlns:a16="http://schemas.microsoft.com/office/drawing/2014/main" id="{B47000AC-9514-4610-948B-02091FDEA460}"/>
                </a:ext>
              </a:extLst>
            </p:cNvPr>
            <p:cNvSpPr/>
            <p:nvPr/>
          </p:nvSpPr>
          <p:spPr>
            <a:xfrm>
              <a:off x="7340599" y="20434299"/>
              <a:ext cx="106665" cy="38121"/>
            </a:xfrm>
            <a:custGeom>
              <a:avLst/>
              <a:gdLst/>
              <a:ahLst/>
              <a:cxnLst>
                <a:cxn ang="0">
                  <a:pos x="wd2" y="hd2"/>
                </a:cxn>
                <a:cxn ang="5400000">
                  <a:pos x="wd2" y="hd2"/>
                </a:cxn>
                <a:cxn ang="10800000">
                  <a:pos x="wd2" y="hd2"/>
                </a:cxn>
                <a:cxn ang="16200000">
                  <a:pos x="wd2" y="hd2"/>
                </a:cxn>
              </a:cxnLst>
              <a:rect l="0" t="0" r="r" b="b"/>
              <a:pathLst>
                <a:path w="21243" h="21049" extrusionOk="0">
                  <a:moveTo>
                    <a:pt x="18411" y="21049"/>
                  </a:moveTo>
                  <a:cubicBezTo>
                    <a:pt x="18310" y="21049"/>
                    <a:pt x="18183" y="21049"/>
                    <a:pt x="18057" y="20979"/>
                  </a:cubicBezTo>
                  <a:lnTo>
                    <a:pt x="2477" y="15649"/>
                  </a:lnTo>
                  <a:cubicBezTo>
                    <a:pt x="934" y="15158"/>
                    <a:pt x="-179" y="11231"/>
                    <a:pt x="23" y="6883"/>
                  </a:cubicBezTo>
                  <a:cubicBezTo>
                    <a:pt x="200" y="2605"/>
                    <a:pt x="1566" y="-551"/>
                    <a:pt x="3185" y="81"/>
                  </a:cubicBezTo>
                  <a:lnTo>
                    <a:pt x="18765" y="5411"/>
                  </a:lnTo>
                  <a:cubicBezTo>
                    <a:pt x="20308" y="5901"/>
                    <a:pt x="21421" y="9829"/>
                    <a:pt x="21219" y="14177"/>
                  </a:cubicBezTo>
                  <a:cubicBezTo>
                    <a:pt x="21042" y="18174"/>
                    <a:pt x="19828" y="21049"/>
                    <a:pt x="18411" y="21049"/>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75" name="Shape">
              <a:extLst>
                <a:ext uri="{FF2B5EF4-FFF2-40B4-BE49-F238E27FC236}">
                  <a16:creationId xmlns:a16="http://schemas.microsoft.com/office/drawing/2014/main" id="{6E197388-328A-482E-81D7-4C132C2A8702}"/>
                </a:ext>
              </a:extLst>
            </p:cNvPr>
            <p:cNvSpPr/>
            <p:nvPr/>
          </p:nvSpPr>
          <p:spPr>
            <a:xfrm>
              <a:off x="5435600" y="20586699"/>
              <a:ext cx="297562" cy="312167"/>
            </a:xfrm>
            <a:custGeom>
              <a:avLst/>
              <a:gdLst/>
              <a:ahLst/>
              <a:cxnLst>
                <a:cxn ang="0">
                  <a:pos x="wd2" y="hd2"/>
                </a:cxn>
                <a:cxn ang="5400000">
                  <a:pos x="wd2" y="hd2"/>
                </a:cxn>
                <a:cxn ang="10800000">
                  <a:pos x="wd2" y="hd2"/>
                </a:cxn>
                <a:cxn ang="16200000">
                  <a:pos x="wd2" y="hd2"/>
                </a:cxn>
              </a:cxnLst>
              <a:rect l="0" t="0" r="r" b="b"/>
              <a:pathLst>
                <a:path w="21600" h="21600" extrusionOk="0">
                  <a:moveTo>
                    <a:pt x="21600" y="17294"/>
                  </a:moveTo>
                  <a:lnTo>
                    <a:pt x="20927" y="2012"/>
                  </a:lnTo>
                  <a:cubicBezTo>
                    <a:pt x="20927" y="2012"/>
                    <a:pt x="21019" y="0"/>
                    <a:pt x="18622" y="0"/>
                  </a:cubicBezTo>
                  <a:cubicBezTo>
                    <a:pt x="16696" y="0"/>
                    <a:pt x="6204" y="949"/>
                    <a:pt x="2166" y="1318"/>
                  </a:cubicBezTo>
                  <a:cubicBezTo>
                    <a:pt x="1079" y="1415"/>
                    <a:pt x="212" y="2223"/>
                    <a:pt x="92" y="3260"/>
                  </a:cubicBezTo>
                  <a:cubicBezTo>
                    <a:pt x="37" y="3735"/>
                    <a:pt x="0" y="4315"/>
                    <a:pt x="0" y="5035"/>
                  </a:cubicBezTo>
                  <a:cubicBezTo>
                    <a:pt x="0" y="7874"/>
                    <a:pt x="0" y="17848"/>
                    <a:pt x="0" y="17848"/>
                  </a:cubicBezTo>
                  <a:cubicBezTo>
                    <a:pt x="0" y="17848"/>
                    <a:pt x="286" y="21600"/>
                    <a:pt x="2498" y="21600"/>
                  </a:cubicBezTo>
                  <a:cubicBezTo>
                    <a:pt x="4711" y="21600"/>
                    <a:pt x="18816" y="20774"/>
                    <a:pt x="18816" y="20774"/>
                  </a:cubicBezTo>
                  <a:cubicBezTo>
                    <a:pt x="18816" y="20774"/>
                    <a:pt x="21600" y="20677"/>
                    <a:pt x="21600" y="17294"/>
                  </a:cubicBezTo>
                  <a:close/>
                </a:path>
              </a:pathLst>
            </a:custGeom>
            <a:solidFill>
              <a:srgbClr val="3D70B3"/>
            </a:solidFill>
            <a:ln w="12700">
              <a:miter lim="400000"/>
            </a:ln>
          </p:spPr>
          <p:txBody>
            <a:bodyPr lIns="28575" tIns="28575" rIns="28575" bIns="28575" anchor="ctr"/>
            <a:lstStyle/>
            <a:p>
              <a:pPr>
                <a:defRPr sz="3000"/>
              </a:pPr>
              <a:endParaRPr sz="2250"/>
            </a:p>
          </p:txBody>
        </p:sp>
        <p:sp>
          <p:nvSpPr>
            <p:cNvPr id="276" name="Shape">
              <a:extLst>
                <a:ext uri="{FF2B5EF4-FFF2-40B4-BE49-F238E27FC236}">
                  <a16:creationId xmlns:a16="http://schemas.microsoft.com/office/drawing/2014/main" id="{D064C504-F5ED-4460-B2FB-2EF109383C47}"/>
                </a:ext>
              </a:extLst>
            </p:cNvPr>
            <p:cNvSpPr/>
            <p:nvPr/>
          </p:nvSpPr>
          <p:spPr>
            <a:xfrm>
              <a:off x="5676900" y="20586699"/>
              <a:ext cx="60833" cy="302898"/>
            </a:xfrm>
            <a:custGeom>
              <a:avLst/>
              <a:gdLst/>
              <a:ahLst/>
              <a:cxnLst>
                <a:cxn ang="0">
                  <a:pos x="wd2" y="hd2"/>
                </a:cxn>
                <a:cxn ang="5400000">
                  <a:pos x="wd2" y="hd2"/>
                </a:cxn>
                <a:cxn ang="10800000">
                  <a:pos x="wd2" y="hd2"/>
                </a:cxn>
                <a:cxn ang="16200000">
                  <a:pos x="wd2" y="hd2"/>
                </a:cxn>
              </a:cxnLst>
              <a:rect l="0" t="0" r="r" b="b"/>
              <a:pathLst>
                <a:path w="21600" h="21600" extrusionOk="0">
                  <a:moveTo>
                    <a:pt x="5321" y="0"/>
                  </a:moveTo>
                  <a:lnTo>
                    <a:pt x="16279" y="0"/>
                  </a:lnTo>
                  <a:cubicBezTo>
                    <a:pt x="19210" y="0"/>
                    <a:pt x="21600" y="480"/>
                    <a:pt x="21600" y="1069"/>
                  </a:cubicBezTo>
                  <a:lnTo>
                    <a:pt x="21600" y="20531"/>
                  </a:lnTo>
                  <a:cubicBezTo>
                    <a:pt x="21600" y="21120"/>
                    <a:pt x="19210" y="21600"/>
                    <a:pt x="16279" y="21600"/>
                  </a:cubicBezTo>
                  <a:lnTo>
                    <a:pt x="5321" y="21600"/>
                  </a:lnTo>
                  <a:cubicBezTo>
                    <a:pt x="2390" y="21600"/>
                    <a:pt x="0" y="21120"/>
                    <a:pt x="0" y="20531"/>
                  </a:cubicBezTo>
                  <a:lnTo>
                    <a:pt x="0" y="1069"/>
                  </a:lnTo>
                  <a:cubicBezTo>
                    <a:pt x="0" y="480"/>
                    <a:pt x="2390" y="0"/>
                    <a:pt x="5321" y="0"/>
                  </a:cubicBezTo>
                  <a:close/>
                </a:path>
              </a:pathLst>
            </a:custGeom>
            <a:solidFill>
              <a:srgbClr val="263E50"/>
            </a:solidFill>
            <a:ln w="12700">
              <a:miter lim="400000"/>
            </a:ln>
          </p:spPr>
          <p:txBody>
            <a:bodyPr lIns="28575" tIns="28575" rIns="28575" bIns="28575" anchor="ctr"/>
            <a:lstStyle/>
            <a:p>
              <a:pPr>
                <a:defRPr sz="3000"/>
              </a:pPr>
              <a:endParaRPr sz="2250"/>
            </a:p>
          </p:txBody>
        </p:sp>
        <p:sp>
          <p:nvSpPr>
            <p:cNvPr id="277" name="Shape">
              <a:extLst>
                <a:ext uri="{FF2B5EF4-FFF2-40B4-BE49-F238E27FC236}">
                  <a16:creationId xmlns:a16="http://schemas.microsoft.com/office/drawing/2014/main" id="{C51713CD-46B2-4737-B812-7D2979518434}"/>
                </a:ext>
              </a:extLst>
            </p:cNvPr>
            <p:cNvSpPr/>
            <p:nvPr/>
          </p:nvSpPr>
          <p:spPr>
            <a:xfrm>
              <a:off x="5676899" y="20485099"/>
              <a:ext cx="527431" cy="386081"/>
            </a:xfrm>
            <a:custGeom>
              <a:avLst/>
              <a:gdLst/>
              <a:ahLst/>
              <a:cxnLst>
                <a:cxn ang="0">
                  <a:pos x="wd2" y="hd2"/>
                </a:cxn>
                <a:cxn ang="5400000">
                  <a:pos x="wd2" y="hd2"/>
                </a:cxn>
                <a:cxn ang="10800000">
                  <a:pos x="wd2" y="hd2"/>
                </a:cxn>
                <a:cxn ang="16200000">
                  <a:pos x="wd2" y="hd2"/>
                </a:cxn>
              </a:cxnLst>
              <a:rect l="0" t="0" r="r" b="b"/>
              <a:pathLst>
                <a:path w="21600" h="21600" extrusionOk="0">
                  <a:moveTo>
                    <a:pt x="1243" y="8882"/>
                  </a:moveTo>
                  <a:cubicBezTo>
                    <a:pt x="1243" y="8882"/>
                    <a:pt x="1025" y="4441"/>
                    <a:pt x="4873" y="4810"/>
                  </a:cubicBezTo>
                  <a:cubicBezTo>
                    <a:pt x="4873" y="4810"/>
                    <a:pt x="4983" y="0"/>
                    <a:pt x="7963" y="0"/>
                  </a:cubicBezTo>
                  <a:cubicBezTo>
                    <a:pt x="10943" y="0"/>
                    <a:pt x="11213" y="3993"/>
                    <a:pt x="11213" y="3993"/>
                  </a:cubicBezTo>
                  <a:cubicBezTo>
                    <a:pt x="11213" y="3993"/>
                    <a:pt x="16628" y="3553"/>
                    <a:pt x="20529" y="5841"/>
                  </a:cubicBezTo>
                  <a:cubicBezTo>
                    <a:pt x="20529" y="5841"/>
                    <a:pt x="21590" y="6174"/>
                    <a:pt x="21600" y="9081"/>
                  </a:cubicBezTo>
                  <a:cubicBezTo>
                    <a:pt x="20763" y="8839"/>
                    <a:pt x="19202" y="8406"/>
                    <a:pt x="18578" y="8356"/>
                  </a:cubicBezTo>
                  <a:cubicBezTo>
                    <a:pt x="17710" y="8285"/>
                    <a:pt x="17548" y="7766"/>
                    <a:pt x="15978" y="7468"/>
                  </a:cubicBezTo>
                  <a:cubicBezTo>
                    <a:pt x="14407" y="7169"/>
                    <a:pt x="14246" y="8945"/>
                    <a:pt x="14246" y="8945"/>
                  </a:cubicBezTo>
                  <a:cubicBezTo>
                    <a:pt x="14246" y="8945"/>
                    <a:pt x="13814" y="12939"/>
                    <a:pt x="13648" y="14495"/>
                  </a:cubicBezTo>
                  <a:cubicBezTo>
                    <a:pt x="13486" y="16051"/>
                    <a:pt x="13429" y="17230"/>
                    <a:pt x="14188" y="17458"/>
                  </a:cubicBezTo>
                  <a:cubicBezTo>
                    <a:pt x="14948" y="17678"/>
                    <a:pt x="15759" y="17458"/>
                    <a:pt x="16789" y="17458"/>
                  </a:cubicBezTo>
                  <a:cubicBezTo>
                    <a:pt x="17486" y="17458"/>
                    <a:pt x="19124" y="17898"/>
                    <a:pt x="20113" y="18182"/>
                  </a:cubicBezTo>
                  <a:cubicBezTo>
                    <a:pt x="19556" y="20669"/>
                    <a:pt x="19244" y="21209"/>
                    <a:pt x="18578" y="21159"/>
                  </a:cubicBezTo>
                  <a:cubicBezTo>
                    <a:pt x="17606" y="21088"/>
                    <a:pt x="11213" y="21600"/>
                    <a:pt x="11213" y="21600"/>
                  </a:cubicBezTo>
                  <a:lnTo>
                    <a:pt x="8613" y="21010"/>
                  </a:lnTo>
                  <a:lnTo>
                    <a:pt x="8613" y="19973"/>
                  </a:lnTo>
                  <a:cubicBezTo>
                    <a:pt x="8613" y="19973"/>
                    <a:pt x="5690" y="20413"/>
                    <a:pt x="5092" y="16939"/>
                  </a:cubicBezTo>
                  <a:cubicBezTo>
                    <a:pt x="5092" y="16939"/>
                    <a:pt x="2549" y="17607"/>
                    <a:pt x="1732" y="15092"/>
                  </a:cubicBezTo>
                  <a:lnTo>
                    <a:pt x="0" y="15092"/>
                  </a:lnTo>
                  <a:lnTo>
                    <a:pt x="0" y="8875"/>
                  </a:lnTo>
                  <a:lnTo>
                    <a:pt x="1243" y="8875"/>
                  </a:lnTo>
                  <a:close/>
                </a:path>
              </a:pathLst>
            </a:custGeom>
            <a:solidFill>
              <a:srgbClr val="FBD959"/>
            </a:solidFill>
            <a:ln w="12700">
              <a:miter lim="400000"/>
            </a:ln>
          </p:spPr>
          <p:txBody>
            <a:bodyPr lIns="28575" tIns="28575" rIns="28575" bIns="28575" anchor="ctr"/>
            <a:lstStyle/>
            <a:p>
              <a:pPr>
                <a:defRPr sz="3000"/>
              </a:pPr>
              <a:endParaRPr sz="2250"/>
            </a:p>
          </p:txBody>
        </p:sp>
        <p:sp>
          <p:nvSpPr>
            <p:cNvPr id="278" name="Shape">
              <a:extLst>
                <a:ext uri="{FF2B5EF4-FFF2-40B4-BE49-F238E27FC236}">
                  <a16:creationId xmlns:a16="http://schemas.microsoft.com/office/drawing/2014/main" id="{F4B7DF65-A342-4994-BF72-B81D2490834E}"/>
                </a:ext>
              </a:extLst>
            </p:cNvPr>
            <p:cNvSpPr/>
            <p:nvPr/>
          </p:nvSpPr>
          <p:spPr>
            <a:xfrm>
              <a:off x="5816600" y="20510500"/>
              <a:ext cx="127384" cy="338583"/>
            </a:xfrm>
            <a:custGeom>
              <a:avLst/>
              <a:gdLst/>
              <a:ahLst/>
              <a:cxnLst>
                <a:cxn ang="0">
                  <a:pos x="wd2" y="hd2"/>
                </a:cxn>
                <a:cxn ang="5400000">
                  <a:pos x="wd2" y="hd2"/>
                </a:cxn>
                <a:cxn ang="10800000">
                  <a:pos x="wd2" y="hd2"/>
                </a:cxn>
                <a:cxn ang="16200000">
                  <a:pos x="wd2" y="hd2"/>
                </a:cxn>
              </a:cxnLst>
              <a:rect l="0" t="0" r="r" b="b"/>
              <a:pathLst>
                <a:path w="21366" h="21600" extrusionOk="0">
                  <a:moveTo>
                    <a:pt x="21366" y="21600"/>
                  </a:moveTo>
                  <a:lnTo>
                    <a:pt x="21366" y="4642"/>
                  </a:lnTo>
                  <a:cubicBezTo>
                    <a:pt x="21366" y="4642"/>
                    <a:pt x="21068" y="0"/>
                    <a:pt x="10417" y="0"/>
                  </a:cubicBezTo>
                  <a:cubicBezTo>
                    <a:pt x="-234" y="0"/>
                    <a:pt x="0" y="4051"/>
                    <a:pt x="0" y="5145"/>
                  </a:cubicBezTo>
                  <a:cubicBezTo>
                    <a:pt x="0" y="6239"/>
                    <a:pt x="0" y="17549"/>
                    <a:pt x="0" y="17549"/>
                  </a:cubicBezTo>
                  <a:cubicBezTo>
                    <a:pt x="0" y="17549"/>
                    <a:pt x="149" y="21600"/>
                    <a:pt x="21366" y="21600"/>
                  </a:cubicBezTo>
                  <a:close/>
                </a:path>
              </a:pathLst>
            </a:custGeom>
            <a:solidFill>
              <a:srgbClr val="F6BD53"/>
            </a:solidFill>
            <a:ln w="12700">
              <a:miter lim="400000"/>
            </a:ln>
          </p:spPr>
          <p:txBody>
            <a:bodyPr lIns="28575" tIns="28575" rIns="28575" bIns="28575" anchor="ctr"/>
            <a:lstStyle/>
            <a:p>
              <a:pPr>
                <a:defRPr sz="3000"/>
              </a:pPr>
              <a:endParaRPr sz="2250"/>
            </a:p>
          </p:txBody>
        </p:sp>
        <p:sp>
          <p:nvSpPr>
            <p:cNvPr id="279" name="Rectangle">
              <a:extLst>
                <a:ext uri="{FF2B5EF4-FFF2-40B4-BE49-F238E27FC236}">
                  <a16:creationId xmlns:a16="http://schemas.microsoft.com/office/drawing/2014/main" id="{66D91536-EB64-4A57-A544-5FD9522AD603}"/>
                </a:ext>
              </a:extLst>
            </p:cNvPr>
            <p:cNvSpPr/>
            <p:nvPr/>
          </p:nvSpPr>
          <p:spPr>
            <a:xfrm>
              <a:off x="5943600" y="20739100"/>
              <a:ext cx="69597" cy="14225"/>
            </a:xfrm>
            <a:prstGeom prst="rect">
              <a:avLst/>
            </a:prstGeom>
            <a:solidFill>
              <a:srgbClr val="F6BD53"/>
            </a:solidFill>
            <a:ln w="12700">
              <a:miter lim="400000"/>
            </a:ln>
          </p:spPr>
          <p:txBody>
            <a:bodyPr lIns="28575" tIns="28575" rIns="28575" bIns="28575" anchor="ctr"/>
            <a:lstStyle/>
            <a:p>
              <a:pPr>
                <a:defRPr sz="3000"/>
              </a:pPr>
              <a:endParaRPr sz="2250"/>
            </a:p>
          </p:txBody>
        </p:sp>
        <p:sp>
          <p:nvSpPr>
            <p:cNvPr id="280" name="Shape">
              <a:extLst>
                <a:ext uri="{FF2B5EF4-FFF2-40B4-BE49-F238E27FC236}">
                  <a16:creationId xmlns:a16="http://schemas.microsoft.com/office/drawing/2014/main" id="{F6384559-7765-4089-9870-D4BDF2404596}"/>
                </a:ext>
              </a:extLst>
            </p:cNvPr>
            <p:cNvSpPr/>
            <p:nvPr/>
          </p:nvSpPr>
          <p:spPr>
            <a:xfrm>
              <a:off x="6083299" y="20637499"/>
              <a:ext cx="129672" cy="176911"/>
            </a:xfrm>
            <a:custGeom>
              <a:avLst/>
              <a:gdLst/>
              <a:ahLst/>
              <a:cxnLst>
                <a:cxn ang="0">
                  <a:pos x="wd2" y="hd2"/>
                </a:cxn>
                <a:cxn ang="5400000">
                  <a:pos x="wd2" y="hd2"/>
                </a:cxn>
                <a:cxn ang="10800000">
                  <a:pos x="wd2" y="hd2"/>
                </a:cxn>
                <a:cxn ang="16200000">
                  <a:pos x="wd2" y="hd2"/>
                </a:cxn>
              </a:cxnLst>
              <a:rect l="0" t="0" r="r" b="b"/>
              <a:pathLst>
                <a:path w="21579" h="21600" extrusionOk="0">
                  <a:moveTo>
                    <a:pt x="7820" y="0"/>
                  </a:moveTo>
                  <a:cubicBezTo>
                    <a:pt x="8264" y="62"/>
                    <a:pt x="8729" y="124"/>
                    <a:pt x="9299" y="155"/>
                  </a:cubicBezTo>
                  <a:cubicBezTo>
                    <a:pt x="11815" y="263"/>
                    <a:pt x="18176" y="1210"/>
                    <a:pt x="21579" y="1737"/>
                  </a:cubicBezTo>
                  <a:cubicBezTo>
                    <a:pt x="21600" y="3985"/>
                    <a:pt x="21093" y="6931"/>
                    <a:pt x="19656" y="10808"/>
                  </a:cubicBezTo>
                  <a:cubicBezTo>
                    <a:pt x="17901" y="15553"/>
                    <a:pt x="16612" y="19042"/>
                    <a:pt x="15555" y="21600"/>
                  </a:cubicBezTo>
                  <a:cubicBezTo>
                    <a:pt x="11540" y="20980"/>
                    <a:pt x="4882" y="20018"/>
                    <a:pt x="2050" y="20018"/>
                  </a:cubicBezTo>
                  <a:cubicBezTo>
                    <a:pt x="1332" y="20018"/>
                    <a:pt x="676" y="20049"/>
                    <a:pt x="0" y="20065"/>
                  </a:cubicBezTo>
                  <a:cubicBezTo>
                    <a:pt x="1585" y="17646"/>
                    <a:pt x="6193" y="10405"/>
                    <a:pt x="6784" y="7908"/>
                  </a:cubicBezTo>
                  <a:cubicBezTo>
                    <a:pt x="7313" y="5598"/>
                    <a:pt x="7672" y="1721"/>
                    <a:pt x="7820" y="0"/>
                  </a:cubicBezTo>
                  <a:close/>
                </a:path>
              </a:pathLst>
            </a:custGeom>
            <a:solidFill>
              <a:srgbClr val="263E50"/>
            </a:solidFill>
            <a:ln w="12700">
              <a:miter lim="400000"/>
            </a:ln>
          </p:spPr>
          <p:txBody>
            <a:bodyPr lIns="28575" tIns="28575" rIns="28575" bIns="28575" anchor="ctr"/>
            <a:lstStyle/>
            <a:p>
              <a:pPr>
                <a:defRPr sz="3000"/>
              </a:pPr>
              <a:endParaRPr sz="2250"/>
            </a:p>
          </p:txBody>
        </p:sp>
        <p:sp>
          <p:nvSpPr>
            <p:cNvPr id="281" name="Shape">
              <a:extLst>
                <a:ext uri="{FF2B5EF4-FFF2-40B4-BE49-F238E27FC236}">
                  <a16:creationId xmlns:a16="http://schemas.microsoft.com/office/drawing/2014/main" id="{A3E39023-5CDA-4565-9B3B-B33626E32C4B}"/>
                </a:ext>
              </a:extLst>
            </p:cNvPr>
            <p:cNvSpPr/>
            <p:nvPr/>
          </p:nvSpPr>
          <p:spPr>
            <a:xfrm>
              <a:off x="6007100" y="20624799"/>
              <a:ext cx="113931" cy="180985"/>
            </a:xfrm>
            <a:custGeom>
              <a:avLst/>
              <a:gdLst/>
              <a:ahLst/>
              <a:cxnLst>
                <a:cxn ang="0">
                  <a:pos x="wd2" y="hd2"/>
                </a:cxn>
                <a:cxn ang="5400000">
                  <a:pos x="wd2" y="hd2"/>
                </a:cxn>
                <a:cxn ang="10800000">
                  <a:pos x="wd2" y="hd2"/>
                </a:cxn>
                <a:cxn ang="16200000">
                  <a:pos x="wd2" y="hd2"/>
                </a:cxn>
              </a:cxnLst>
              <a:rect l="0" t="0" r="r" b="b"/>
              <a:pathLst>
                <a:path w="21085" h="20883" extrusionOk="0">
                  <a:moveTo>
                    <a:pt x="449" y="14562"/>
                  </a:moveTo>
                  <a:cubicBezTo>
                    <a:pt x="1177" y="11353"/>
                    <a:pt x="3152" y="3118"/>
                    <a:pt x="3152" y="3118"/>
                  </a:cubicBezTo>
                  <a:cubicBezTo>
                    <a:pt x="3152" y="3118"/>
                    <a:pt x="3880" y="-546"/>
                    <a:pt x="10978" y="70"/>
                  </a:cubicBezTo>
                  <a:cubicBezTo>
                    <a:pt x="16948" y="582"/>
                    <a:pt x="18429" y="1418"/>
                    <a:pt x="21085" y="1755"/>
                  </a:cubicBezTo>
                  <a:cubicBezTo>
                    <a:pt x="20920" y="3381"/>
                    <a:pt x="20521" y="7045"/>
                    <a:pt x="19910" y="9228"/>
                  </a:cubicBezTo>
                  <a:cubicBezTo>
                    <a:pt x="19252" y="11588"/>
                    <a:pt x="14104" y="18431"/>
                    <a:pt x="12365" y="20717"/>
                  </a:cubicBezTo>
                  <a:cubicBezTo>
                    <a:pt x="8769" y="20819"/>
                    <a:pt x="5737" y="21054"/>
                    <a:pt x="2893" y="20673"/>
                  </a:cubicBezTo>
                  <a:cubicBezTo>
                    <a:pt x="-515" y="20204"/>
                    <a:pt x="-280" y="17772"/>
                    <a:pt x="449" y="14562"/>
                  </a:cubicBezTo>
                  <a:close/>
                </a:path>
              </a:pathLst>
            </a:custGeom>
            <a:solidFill>
              <a:srgbClr val="3D70B3"/>
            </a:solidFill>
            <a:ln w="12700">
              <a:miter lim="400000"/>
            </a:ln>
          </p:spPr>
          <p:txBody>
            <a:bodyPr lIns="28575" tIns="28575" rIns="28575" bIns="28575" anchor="ctr"/>
            <a:lstStyle/>
            <a:p>
              <a:pPr>
                <a:defRPr sz="3000"/>
              </a:pPr>
              <a:endParaRPr sz="2250"/>
            </a:p>
          </p:txBody>
        </p:sp>
        <p:sp>
          <p:nvSpPr>
            <p:cNvPr id="282" name="Shape">
              <a:extLst>
                <a:ext uri="{FF2B5EF4-FFF2-40B4-BE49-F238E27FC236}">
                  <a16:creationId xmlns:a16="http://schemas.microsoft.com/office/drawing/2014/main" id="{8BA5BC14-021B-4014-929D-B0D65CDA4DCF}"/>
                </a:ext>
              </a:extLst>
            </p:cNvPr>
            <p:cNvSpPr/>
            <p:nvPr/>
          </p:nvSpPr>
          <p:spPr>
            <a:xfrm>
              <a:off x="7150099" y="20561299"/>
              <a:ext cx="60334" cy="69014"/>
            </a:xfrm>
            <a:custGeom>
              <a:avLst/>
              <a:gdLst/>
              <a:ahLst/>
              <a:cxnLst>
                <a:cxn ang="0">
                  <a:pos x="wd2" y="hd2"/>
                </a:cxn>
                <a:cxn ang="5400000">
                  <a:pos x="wd2" y="hd2"/>
                </a:cxn>
                <a:cxn ang="10800000">
                  <a:pos x="wd2" y="hd2"/>
                </a:cxn>
                <a:cxn ang="16200000">
                  <a:pos x="wd2" y="hd2"/>
                </a:cxn>
              </a:cxnLst>
              <a:rect l="0" t="0" r="r" b="b"/>
              <a:pathLst>
                <a:path w="20041" h="21419" extrusionOk="0">
                  <a:moveTo>
                    <a:pt x="19528" y="2300"/>
                  </a:moveTo>
                  <a:cubicBezTo>
                    <a:pt x="18642" y="5532"/>
                    <a:pt x="17714" y="11483"/>
                    <a:pt x="19950" y="18303"/>
                  </a:cubicBezTo>
                  <a:cubicBezTo>
                    <a:pt x="20330" y="19525"/>
                    <a:pt x="19486" y="20746"/>
                    <a:pt x="18136" y="20825"/>
                  </a:cubicBezTo>
                  <a:lnTo>
                    <a:pt x="4130" y="21417"/>
                  </a:lnTo>
                  <a:cubicBezTo>
                    <a:pt x="3202" y="21456"/>
                    <a:pt x="2400" y="20944"/>
                    <a:pt x="2063" y="20116"/>
                  </a:cubicBezTo>
                  <a:cubicBezTo>
                    <a:pt x="924" y="17160"/>
                    <a:pt x="-1270" y="9829"/>
                    <a:pt x="966" y="2300"/>
                  </a:cubicBezTo>
                  <a:cubicBezTo>
                    <a:pt x="1177" y="1512"/>
                    <a:pt x="1978" y="960"/>
                    <a:pt x="2822" y="921"/>
                  </a:cubicBezTo>
                  <a:lnTo>
                    <a:pt x="17335" y="14"/>
                  </a:lnTo>
                  <a:cubicBezTo>
                    <a:pt x="18769" y="-144"/>
                    <a:pt x="19866" y="1039"/>
                    <a:pt x="19528" y="23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83" name="Shape">
              <a:extLst>
                <a:ext uri="{FF2B5EF4-FFF2-40B4-BE49-F238E27FC236}">
                  <a16:creationId xmlns:a16="http://schemas.microsoft.com/office/drawing/2014/main" id="{AF7138CF-12C1-43EC-AAE9-4C5142271DFA}"/>
                </a:ext>
              </a:extLst>
            </p:cNvPr>
            <p:cNvSpPr/>
            <p:nvPr/>
          </p:nvSpPr>
          <p:spPr>
            <a:xfrm>
              <a:off x="7010399" y="20573999"/>
              <a:ext cx="60334" cy="69014"/>
            </a:xfrm>
            <a:custGeom>
              <a:avLst/>
              <a:gdLst/>
              <a:ahLst/>
              <a:cxnLst>
                <a:cxn ang="0">
                  <a:pos x="wd2" y="hd2"/>
                </a:cxn>
                <a:cxn ang="5400000">
                  <a:pos x="wd2" y="hd2"/>
                </a:cxn>
                <a:cxn ang="10800000">
                  <a:pos x="wd2" y="hd2"/>
                </a:cxn>
                <a:cxn ang="16200000">
                  <a:pos x="wd2" y="hd2"/>
                </a:cxn>
              </a:cxnLst>
              <a:rect l="0" t="0" r="r" b="b"/>
              <a:pathLst>
                <a:path w="20041" h="21419" extrusionOk="0">
                  <a:moveTo>
                    <a:pt x="19528" y="2300"/>
                  </a:moveTo>
                  <a:cubicBezTo>
                    <a:pt x="18642" y="5532"/>
                    <a:pt x="17714" y="11483"/>
                    <a:pt x="19950" y="18303"/>
                  </a:cubicBezTo>
                  <a:cubicBezTo>
                    <a:pt x="20330" y="19525"/>
                    <a:pt x="19486" y="20746"/>
                    <a:pt x="18136" y="20825"/>
                  </a:cubicBezTo>
                  <a:lnTo>
                    <a:pt x="4130" y="21417"/>
                  </a:lnTo>
                  <a:cubicBezTo>
                    <a:pt x="3202" y="21456"/>
                    <a:pt x="2400" y="20944"/>
                    <a:pt x="2063" y="20116"/>
                  </a:cubicBezTo>
                  <a:cubicBezTo>
                    <a:pt x="924" y="17160"/>
                    <a:pt x="-1270" y="9829"/>
                    <a:pt x="966" y="2300"/>
                  </a:cubicBezTo>
                  <a:cubicBezTo>
                    <a:pt x="1177" y="1512"/>
                    <a:pt x="1978" y="960"/>
                    <a:pt x="2822" y="921"/>
                  </a:cubicBezTo>
                  <a:lnTo>
                    <a:pt x="17335" y="14"/>
                  </a:lnTo>
                  <a:cubicBezTo>
                    <a:pt x="18769" y="-144"/>
                    <a:pt x="19866" y="1039"/>
                    <a:pt x="19528" y="23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84" name="Shape">
              <a:extLst>
                <a:ext uri="{FF2B5EF4-FFF2-40B4-BE49-F238E27FC236}">
                  <a16:creationId xmlns:a16="http://schemas.microsoft.com/office/drawing/2014/main" id="{E0790977-1836-451A-9520-10E575B1BA70}"/>
                </a:ext>
              </a:extLst>
            </p:cNvPr>
            <p:cNvSpPr/>
            <p:nvPr/>
          </p:nvSpPr>
          <p:spPr>
            <a:xfrm>
              <a:off x="7061199" y="20688299"/>
              <a:ext cx="190948" cy="570294"/>
            </a:xfrm>
            <a:custGeom>
              <a:avLst/>
              <a:gdLst/>
              <a:ahLst/>
              <a:cxnLst>
                <a:cxn ang="0">
                  <a:pos x="wd2" y="hd2"/>
                </a:cxn>
                <a:cxn ang="5400000">
                  <a:pos x="wd2" y="hd2"/>
                </a:cxn>
                <a:cxn ang="10800000">
                  <a:pos x="wd2" y="hd2"/>
                </a:cxn>
                <a:cxn ang="16200000">
                  <a:pos x="wd2" y="hd2"/>
                </a:cxn>
              </a:cxnLst>
              <a:rect l="0" t="0" r="r" b="b"/>
              <a:pathLst>
                <a:path w="21479" h="21583" extrusionOk="0">
                  <a:moveTo>
                    <a:pt x="9107" y="21583"/>
                  </a:moveTo>
                  <a:cubicBezTo>
                    <a:pt x="9107" y="21583"/>
                    <a:pt x="9093" y="21583"/>
                    <a:pt x="9093" y="21583"/>
                  </a:cubicBezTo>
                  <a:cubicBezTo>
                    <a:pt x="8693" y="21578"/>
                    <a:pt x="8379" y="21482"/>
                    <a:pt x="8321" y="21347"/>
                  </a:cubicBezTo>
                  <a:lnTo>
                    <a:pt x="7" y="305"/>
                  </a:lnTo>
                  <a:cubicBezTo>
                    <a:pt x="-50" y="156"/>
                    <a:pt x="250" y="21"/>
                    <a:pt x="693" y="2"/>
                  </a:cubicBezTo>
                  <a:cubicBezTo>
                    <a:pt x="1093" y="-17"/>
                    <a:pt x="1536" y="84"/>
                    <a:pt x="1593" y="233"/>
                  </a:cubicBezTo>
                  <a:lnTo>
                    <a:pt x="9236" y="19598"/>
                  </a:lnTo>
                  <a:lnTo>
                    <a:pt x="19893" y="238"/>
                  </a:lnTo>
                  <a:cubicBezTo>
                    <a:pt x="19964" y="94"/>
                    <a:pt x="20393" y="-7"/>
                    <a:pt x="20821" y="21"/>
                  </a:cubicBezTo>
                  <a:cubicBezTo>
                    <a:pt x="21250" y="50"/>
                    <a:pt x="21550" y="190"/>
                    <a:pt x="21464" y="334"/>
                  </a:cubicBezTo>
                  <a:lnTo>
                    <a:pt x="9893" y="21357"/>
                  </a:lnTo>
                  <a:cubicBezTo>
                    <a:pt x="9821" y="21487"/>
                    <a:pt x="9493" y="21583"/>
                    <a:pt x="9107" y="21583"/>
                  </a:cubicBezTo>
                  <a:close/>
                </a:path>
              </a:pathLst>
            </a:custGeom>
            <a:solidFill>
              <a:srgbClr val="939496"/>
            </a:solidFill>
            <a:ln w="12700">
              <a:miter lim="400000"/>
            </a:ln>
          </p:spPr>
          <p:txBody>
            <a:bodyPr lIns="28575" tIns="28575" rIns="28575" bIns="28575" anchor="ctr"/>
            <a:lstStyle/>
            <a:p>
              <a:pPr>
                <a:defRPr sz="3000"/>
              </a:pPr>
              <a:endParaRPr sz="2250"/>
            </a:p>
          </p:txBody>
        </p:sp>
        <p:sp>
          <p:nvSpPr>
            <p:cNvPr id="285" name="Shape">
              <a:extLst>
                <a:ext uri="{FF2B5EF4-FFF2-40B4-BE49-F238E27FC236}">
                  <a16:creationId xmlns:a16="http://schemas.microsoft.com/office/drawing/2014/main" id="{60712E48-7319-400C-8BB6-F834315678A8}"/>
                </a:ext>
              </a:extLst>
            </p:cNvPr>
            <p:cNvSpPr/>
            <p:nvPr/>
          </p:nvSpPr>
          <p:spPr>
            <a:xfrm>
              <a:off x="7099299" y="21247100"/>
              <a:ext cx="84390" cy="212427"/>
            </a:xfrm>
            <a:custGeom>
              <a:avLst/>
              <a:gdLst/>
              <a:ahLst/>
              <a:cxnLst>
                <a:cxn ang="0">
                  <a:pos x="wd2" y="hd2"/>
                </a:cxn>
                <a:cxn ang="5400000">
                  <a:pos x="wd2" y="hd2"/>
                </a:cxn>
                <a:cxn ang="10800000">
                  <a:pos x="wd2" y="hd2"/>
                </a:cxn>
                <a:cxn ang="16200000">
                  <a:pos x="wd2" y="hd2"/>
                </a:cxn>
              </a:cxnLst>
              <a:rect l="0" t="0" r="r" b="b"/>
              <a:pathLst>
                <a:path w="20801" h="21441" extrusionOk="0">
                  <a:moveTo>
                    <a:pt x="12617" y="90"/>
                  </a:moveTo>
                  <a:lnTo>
                    <a:pt x="11898" y="4090"/>
                  </a:lnTo>
                  <a:cubicBezTo>
                    <a:pt x="11616" y="5436"/>
                    <a:pt x="11522" y="6705"/>
                    <a:pt x="11084" y="8179"/>
                  </a:cubicBezTo>
                  <a:cubicBezTo>
                    <a:pt x="10583" y="9602"/>
                    <a:pt x="9581" y="10986"/>
                    <a:pt x="8172" y="12281"/>
                  </a:cubicBezTo>
                  <a:lnTo>
                    <a:pt x="3977" y="15921"/>
                  </a:lnTo>
                  <a:cubicBezTo>
                    <a:pt x="2725" y="16921"/>
                    <a:pt x="2913" y="18164"/>
                    <a:pt x="4416" y="19139"/>
                  </a:cubicBezTo>
                  <a:cubicBezTo>
                    <a:pt x="5918" y="20113"/>
                    <a:pt x="8767" y="20754"/>
                    <a:pt x="11772" y="20703"/>
                  </a:cubicBezTo>
                  <a:cubicBezTo>
                    <a:pt x="14746" y="20677"/>
                    <a:pt x="17689" y="19946"/>
                    <a:pt x="19191" y="18818"/>
                  </a:cubicBezTo>
                  <a:cubicBezTo>
                    <a:pt x="20851" y="17690"/>
                    <a:pt x="20193" y="16267"/>
                    <a:pt x="20412" y="14947"/>
                  </a:cubicBezTo>
                  <a:lnTo>
                    <a:pt x="20757" y="16947"/>
                  </a:lnTo>
                  <a:cubicBezTo>
                    <a:pt x="20913" y="17626"/>
                    <a:pt x="20663" y="18331"/>
                    <a:pt x="19974" y="18972"/>
                  </a:cubicBezTo>
                  <a:cubicBezTo>
                    <a:pt x="18628" y="20267"/>
                    <a:pt x="15497" y="21241"/>
                    <a:pt x="11929" y="21408"/>
                  </a:cubicBezTo>
                  <a:cubicBezTo>
                    <a:pt x="8391" y="21600"/>
                    <a:pt x="4572" y="20959"/>
                    <a:pt x="2287" y="19754"/>
                  </a:cubicBezTo>
                  <a:cubicBezTo>
                    <a:pt x="2" y="18562"/>
                    <a:pt x="-687" y="16806"/>
                    <a:pt x="753" y="15357"/>
                  </a:cubicBezTo>
                  <a:lnTo>
                    <a:pt x="4103" y="11601"/>
                  </a:lnTo>
                  <a:cubicBezTo>
                    <a:pt x="5104" y="10409"/>
                    <a:pt x="5699" y="9178"/>
                    <a:pt x="5856" y="7948"/>
                  </a:cubicBezTo>
                  <a:cubicBezTo>
                    <a:pt x="5981" y="6756"/>
                    <a:pt x="5793" y="5346"/>
                    <a:pt x="5793" y="4025"/>
                  </a:cubicBezTo>
                  <a:lnTo>
                    <a:pt x="5637" y="0"/>
                  </a:lnTo>
                  <a:lnTo>
                    <a:pt x="12617" y="90"/>
                  </a:lnTo>
                  <a:close/>
                </a:path>
              </a:pathLst>
            </a:custGeom>
            <a:solidFill>
              <a:schemeClr val="tx1">
                <a:lumMod val="65000"/>
                <a:lumOff val="35000"/>
              </a:schemeClr>
            </a:solidFill>
            <a:ln w="12700">
              <a:miter lim="400000"/>
            </a:ln>
          </p:spPr>
          <p:txBody>
            <a:bodyPr lIns="28575" tIns="28575" rIns="28575" bIns="28575" anchor="ctr"/>
            <a:lstStyle/>
            <a:p>
              <a:pPr>
                <a:defRPr sz="3000"/>
              </a:pPr>
              <a:endParaRPr sz="2250"/>
            </a:p>
          </p:txBody>
        </p:sp>
        <p:sp>
          <p:nvSpPr>
            <p:cNvPr id="286" name="Shape">
              <a:extLst>
                <a:ext uri="{FF2B5EF4-FFF2-40B4-BE49-F238E27FC236}">
                  <a16:creationId xmlns:a16="http://schemas.microsoft.com/office/drawing/2014/main" id="{46934911-C9E9-4300-938D-62B3636CDEC1}"/>
                </a:ext>
              </a:extLst>
            </p:cNvPr>
            <p:cNvSpPr/>
            <p:nvPr/>
          </p:nvSpPr>
          <p:spPr>
            <a:xfrm>
              <a:off x="7073900" y="21234400"/>
              <a:ext cx="132207" cy="104140"/>
            </a:xfrm>
            <a:custGeom>
              <a:avLst/>
              <a:gdLst/>
              <a:ahLst/>
              <a:cxnLst>
                <a:cxn ang="0">
                  <a:pos x="wd2" y="hd2"/>
                </a:cxn>
                <a:cxn ang="5400000">
                  <a:pos x="wd2" y="hd2"/>
                </a:cxn>
                <a:cxn ang="10800000">
                  <a:pos x="wd2" y="hd2"/>
                </a:cxn>
                <a:cxn ang="16200000">
                  <a:pos x="wd2" y="hd2"/>
                </a:cxn>
              </a:cxnLst>
              <a:rect l="0" t="0" r="r" b="b"/>
              <a:pathLst>
                <a:path w="21600" h="21600" extrusionOk="0">
                  <a:moveTo>
                    <a:pt x="0" y="6585"/>
                  </a:moveTo>
                  <a:cubicBezTo>
                    <a:pt x="0" y="2977"/>
                    <a:pt x="2324" y="0"/>
                    <a:pt x="5187" y="0"/>
                  </a:cubicBezTo>
                  <a:lnTo>
                    <a:pt x="16413" y="0"/>
                  </a:lnTo>
                  <a:cubicBezTo>
                    <a:pt x="19255" y="0"/>
                    <a:pt x="21600" y="2950"/>
                    <a:pt x="21600" y="6585"/>
                  </a:cubicBezTo>
                  <a:cubicBezTo>
                    <a:pt x="21600" y="8192"/>
                    <a:pt x="21123" y="9667"/>
                    <a:pt x="20355" y="10800"/>
                  </a:cubicBezTo>
                  <a:cubicBezTo>
                    <a:pt x="21123" y="11959"/>
                    <a:pt x="21600" y="13408"/>
                    <a:pt x="21600" y="15015"/>
                  </a:cubicBezTo>
                  <a:cubicBezTo>
                    <a:pt x="21600" y="18623"/>
                    <a:pt x="19276" y="21600"/>
                    <a:pt x="16413" y="21600"/>
                  </a:cubicBezTo>
                  <a:lnTo>
                    <a:pt x="5187" y="21600"/>
                  </a:lnTo>
                  <a:cubicBezTo>
                    <a:pt x="2345" y="21600"/>
                    <a:pt x="0" y="18650"/>
                    <a:pt x="0" y="15015"/>
                  </a:cubicBezTo>
                  <a:cubicBezTo>
                    <a:pt x="0" y="13408"/>
                    <a:pt x="477" y="11933"/>
                    <a:pt x="1245" y="10800"/>
                  </a:cubicBezTo>
                  <a:cubicBezTo>
                    <a:pt x="477" y="9667"/>
                    <a:pt x="0" y="8192"/>
                    <a:pt x="0" y="6585"/>
                  </a:cubicBezTo>
                  <a:close/>
                </a:path>
              </a:pathLst>
            </a:custGeom>
            <a:solidFill>
              <a:srgbClr val="22528D"/>
            </a:solidFill>
            <a:ln w="12700">
              <a:miter lim="400000"/>
            </a:ln>
          </p:spPr>
          <p:txBody>
            <a:bodyPr lIns="28575" tIns="28575" rIns="28575" bIns="28575" anchor="ctr"/>
            <a:lstStyle/>
            <a:p>
              <a:pPr>
                <a:defRPr sz="3000"/>
              </a:pPr>
              <a:endParaRPr sz="2250"/>
            </a:p>
          </p:txBody>
        </p:sp>
        <p:sp>
          <p:nvSpPr>
            <p:cNvPr id="287" name="Shape">
              <a:extLst>
                <a:ext uri="{FF2B5EF4-FFF2-40B4-BE49-F238E27FC236}">
                  <a16:creationId xmlns:a16="http://schemas.microsoft.com/office/drawing/2014/main" id="{D0498B0E-8669-4A18-AF1D-CE6851F4D2E9}"/>
                </a:ext>
              </a:extLst>
            </p:cNvPr>
            <p:cNvSpPr/>
            <p:nvPr/>
          </p:nvSpPr>
          <p:spPr>
            <a:xfrm>
              <a:off x="7048500" y="21247099"/>
              <a:ext cx="171959" cy="63501"/>
            </a:xfrm>
            <a:custGeom>
              <a:avLst/>
              <a:gdLst/>
              <a:ahLst/>
              <a:cxnLst>
                <a:cxn ang="0">
                  <a:pos x="wd2" y="hd2"/>
                </a:cxn>
                <a:cxn ang="5400000">
                  <a:pos x="wd2" y="hd2"/>
                </a:cxn>
                <a:cxn ang="10800000">
                  <a:pos x="wd2" y="hd2"/>
                </a:cxn>
                <a:cxn ang="16200000">
                  <a:pos x="wd2" y="hd2"/>
                </a:cxn>
              </a:cxnLst>
              <a:rect l="0" t="0" r="r" b="b"/>
              <a:pathLst>
                <a:path w="21600" h="21600" extrusionOk="0">
                  <a:moveTo>
                    <a:pt x="1962" y="21600"/>
                  </a:moveTo>
                  <a:lnTo>
                    <a:pt x="19638" y="21600"/>
                  </a:lnTo>
                  <a:cubicBezTo>
                    <a:pt x="20723" y="21600"/>
                    <a:pt x="21600" y="19224"/>
                    <a:pt x="21600" y="16286"/>
                  </a:cubicBezTo>
                  <a:lnTo>
                    <a:pt x="21600" y="5314"/>
                  </a:lnTo>
                  <a:cubicBezTo>
                    <a:pt x="21600" y="2376"/>
                    <a:pt x="20723" y="0"/>
                    <a:pt x="19638" y="0"/>
                  </a:cubicBezTo>
                  <a:lnTo>
                    <a:pt x="1962" y="0"/>
                  </a:lnTo>
                  <a:cubicBezTo>
                    <a:pt x="877" y="0"/>
                    <a:pt x="0" y="2376"/>
                    <a:pt x="0" y="5314"/>
                  </a:cubicBezTo>
                  <a:lnTo>
                    <a:pt x="0" y="16286"/>
                  </a:lnTo>
                  <a:cubicBezTo>
                    <a:pt x="0" y="19181"/>
                    <a:pt x="877" y="21600"/>
                    <a:pt x="1962" y="21600"/>
                  </a:cubicBezTo>
                  <a:close/>
                </a:path>
              </a:pathLst>
            </a:custGeom>
            <a:solidFill>
              <a:srgbClr val="263E50"/>
            </a:solidFill>
            <a:ln w="12700">
              <a:miter lim="400000"/>
            </a:ln>
          </p:spPr>
          <p:txBody>
            <a:bodyPr lIns="28575" tIns="28575" rIns="28575" bIns="28575" anchor="ctr"/>
            <a:lstStyle/>
            <a:p>
              <a:pPr>
                <a:defRPr sz="3000"/>
              </a:pPr>
              <a:endParaRPr sz="2250"/>
            </a:p>
          </p:txBody>
        </p:sp>
      </p:grpSp>
      <p:sp>
        <p:nvSpPr>
          <p:cNvPr id="288" name="Shape">
            <a:extLst>
              <a:ext uri="{FF2B5EF4-FFF2-40B4-BE49-F238E27FC236}">
                <a16:creationId xmlns:a16="http://schemas.microsoft.com/office/drawing/2014/main" id="{11A2A743-9E6B-4EBC-BAEC-BCDBE5033809}"/>
              </a:ext>
            </a:extLst>
          </p:cNvPr>
          <p:cNvSpPr/>
          <p:nvPr/>
        </p:nvSpPr>
        <p:spPr>
          <a:xfrm>
            <a:off x="2173507" y="2704348"/>
            <a:ext cx="1085687" cy="917437"/>
          </a:xfrm>
          <a:custGeom>
            <a:avLst/>
            <a:gdLst/>
            <a:ahLst/>
            <a:cxnLst>
              <a:cxn ang="0">
                <a:pos x="wd2" y="hd2"/>
              </a:cxn>
              <a:cxn ang="5400000">
                <a:pos x="wd2" y="hd2"/>
              </a:cxn>
              <a:cxn ang="10800000">
                <a:pos x="wd2" y="hd2"/>
              </a:cxn>
              <a:cxn ang="16200000">
                <a:pos x="wd2" y="hd2"/>
              </a:cxn>
            </a:cxnLst>
            <a:rect l="0" t="0" r="r" b="b"/>
            <a:pathLst>
              <a:path w="21291" h="21503" extrusionOk="0">
                <a:moveTo>
                  <a:pt x="20511" y="2320"/>
                </a:moveTo>
                <a:cubicBezTo>
                  <a:pt x="20514" y="2323"/>
                  <a:pt x="20518" y="2324"/>
                  <a:pt x="20521" y="2326"/>
                </a:cubicBezTo>
                <a:lnTo>
                  <a:pt x="20521" y="2326"/>
                </a:lnTo>
                <a:cubicBezTo>
                  <a:pt x="20521" y="2326"/>
                  <a:pt x="20521" y="2326"/>
                  <a:pt x="20521" y="2326"/>
                </a:cubicBezTo>
                <a:lnTo>
                  <a:pt x="17250" y="200"/>
                </a:lnTo>
                <a:cubicBezTo>
                  <a:pt x="16994" y="34"/>
                  <a:pt x="16690" y="-37"/>
                  <a:pt x="16359" y="18"/>
                </a:cubicBezTo>
                <a:lnTo>
                  <a:pt x="15876" y="99"/>
                </a:lnTo>
                <a:cubicBezTo>
                  <a:pt x="15075" y="234"/>
                  <a:pt x="14388" y="1081"/>
                  <a:pt x="14241" y="2118"/>
                </a:cubicBezTo>
                <a:lnTo>
                  <a:pt x="14033" y="3557"/>
                </a:lnTo>
                <a:cubicBezTo>
                  <a:pt x="13954" y="3488"/>
                  <a:pt x="13869" y="3428"/>
                  <a:pt x="13779" y="3382"/>
                </a:cubicBezTo>
                <a:cubicBezTo>
                  <a:pt x="13814" y="3400"/>
                  <a:pt x="13849" y="3420"/>
                  <a:pt x="13883" y="3442"/>
                </a:cubicBezTo>
                <a:lnTo>
                  <a:pt x="13883" y="3442"/>
                </a:lnTo>
                <a:cubicBezTo>
                  <a:pt x="13883" y="3442"/>
                  <a:pt x="13883" y="3442"/>
                  <a:pt x="13883" y="3442"/>
                </a:cubicBezTo>
                <a:lnTo>
                  <a:pt x="10612" y="1315"/>
                </a:lnTo>
                <a:cubicBezTo>
                  <a:pt x="10353" y="1147"/>
                  <a:pt x="10046" y="1077"/>
                  <a:pt x="9723" y="1132"/>
                </a:cubicBezTo>
                <a:lnTo>
                  <a:pt x="8316" y="1368"/>
                </a:lnTo>
                <a:cubicBezTo>
                  <a:pt x="7565" y="1494"/>
                  <a:pt x="6909" y="2247"/>
                  <a:pt x="6708" y="3210"/>
                </a:cubicBezTo>
                <a:lnTo>
                  <a:pt x="6388" y="4752"/>
                </a:lnTo>
                <a:cubicBezTo>
                  <a:pt x="6356" y="4729"/>
                  <a:pt x="6323" y="4708"/>
                  <a:pt x="6291" y="4688"/>
                </a:cubicBezTo>
                <a:cubicBezTo>
                  <a:pt x="6303" y="4696"/>
                  <a:pt x="6316" y="4703"/>
                  <a:pt x="6329" y="4711"/>
                </a:cubicBezTo>
                <a:lnTo>
                  <a:pt x="6329" y="4711"/>
                </a:lnTo>
                <a:cubicBezTo>
                  <a:pt x="6329" y="4711"/>
                  <a:pt x="6329" y="4711"/>
                  <a:pt x="6329" y="4711"/>
                </a:cubicBezTo>
                <a:lnTo>
                  <a:pt x="3057" y="2584"/>
                </a:lnTo>
                <a:cubicBezTo>
                  <a:pt x="2799" y="2416"/>
                  <a:pt x="2493" y="2346"/>
                  <a:pt x="2166" y="2401"/>
                </a:cubicBezTo>
                <a:lnTo>
                  <a:pt x="1664" y="2486"/>
                </a:lnTo>
                <a:cubicBezTo>
                  <a:pt x="603" y="2664"/>
                  <a:pt x="-188" y="4066"/>
                  <a:pt x="39" y="5368"/>
                </a:cubicBezTo>
                <a:lnTo>
                  <a:pt x="2112" y="17136"/>
                </a:lnTo>
                <a:cubicBezTo>
                  <a:pt x="2169" y="17463"/>
                  <a:pt x="2265" y="17764"/>
                  <a:pt x="2392" y="18032"/>
                </a:cubicBezTo>
                <a:cubicBezTo>
                  <a:pt x="2434" y="18121"/>
                  <a:pt x="2480" y="18206"/>
                  <a:pt x="2530" y="18287"/>
                </a:cubicBezTo>
                <a:cubicBezTo>
                  <a:pt x="2628" y="18450"/>
                  <a:pt x="2739" y="18596"/>
                  <a:pt x="2861" y="18726"/>
                </a:cubicBezTo>
                <a:cubicBezTo>
                  <a:pt x="2984" y="18855"/>
                  <a:pt x="3117" y="18968"/>
                  <a:pt x="3260" y="19060"/>
                </a:cubicBezTo>
                <a:lnTo>
                  <a:pt x="6531" y="21186"/>
                </a:lnTo>
                <a:cubicBezTo>
                  <a:pt x="6515" y="21176"/>
                  <a:pt x="6500" y="21164"/>
                  <a:pt x="6485" y="21154"/>
                </a:cubicBezTo>
                <a:cubicBezTo>
                  <a:pt x="6900" y="21442"/>
                  <a:pt x="7397" y="21563"/>
                  <a:pt x="7927" y="21473"/>
                </a:cubicBezTo>
                <a:cubicBezTo>
                  <a:pt x="9100" y="21277"/>
                  <a:pt x="10131" y="20091"/>
                  <a:pt x="10445" y="18585"/>
                </a:cubicBezTo>
                <a:lnTo>
                  <a:pt x="10937" y="16233"/>
                </a:lnTo>
                <a:cubicBezTo>
                  <a:pt x="10989" y="16384"/>
                  <a:pt x="11047" y="16527"/>
                  <a:pt x="11116" y="16660"/>
                </a:cubicBezTo>
                <a:cubicBezTo>
                  <a:pt x="11326" y="17065"/>
                  <a:pt x="11609" y="17385"/>
                  <a:pt x="11942" y="17601"/>
                </a:cubicBezTo>
                <a:lnTo>
                  <a:pt x="15213" y="19727"/>
                </a:lnTo>
                <a:cubicBezTo>
                  <a:pt x="15211" y="19726"/>
                  <a:pt x="15209" y="19725"/>
                  <a:pt x="15208" y="19724"/>
                </a:cubicBezTo>
                <a:cubicBezTo>
                  <a:pt x="15616" y="19991"/>
                  <a:pt x="16098" y="20102"/>
                  <a:pt x="16606" y="20016"/>
                </a:cubicBezTo>
                <a:cubicBezTo>
                  <a:pt x="17832" y="19810"/>
                  <a:pt x="18894" y="18530"/>
                  <a:pt x="19158" y="16943"/>
                </a:cubicBezTo>
                <a:lnTo>
                  <a:pt x="21250" y="4476"/>
                </a:lnTo>
                <a:cubicBezTo>
                  <a:pt x="21412" y="3521"/>
                  <a:pt x="21082" y="2685"/>
                  <a:pt x="20511" y="2320"/>
                </a:cubicBezTo>
                <a:close/>
              </a:path>
            </a:pathLst>
          </a:custGeom>
          <a:solidFill>
            <a:schemeClr val="accent2">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89" name="Shape">
            <a:extLst>
              <a:ext uri="{FF2B5EF4-FFF2-40B4-BE49-F238E27FC236}">
                <a16:creationId xmlns:a16="http://schemas.microsoft.com/office/drawing/2014/main" id="{5298F106-8ED9-40DC-8C43-CCE4DE2161FA}"/>
              </a:ext>
            </a:extLst>
          </p:cNvPr>
          <p:cNvSpPr/>
          <p:nvPr/>
        </p:nvSpPr>
        <p:spPr>
          <a:xfrm>
            <a:off x="2341041" y="2793350"/>
            <a:ext cx="918822" cy="826657"/>
          </a:xfrm>
          <a:custGeom>
            <a:avLst/>
            <a:gdLst/>
            <a:ahLst/>
            <a:cxnLst>
              <a:cxn ang="0">
                <a:pos x="wd2" y="hd2"/>
              </a:cxn>
              <a:cxn ang="5400000">
                <a:pos x="wd2" y="hd2"/>
              </a:cxn>
              <a:cxn ang="10800000">
                <a:pos x="wd2" y="hd2"/>
              </a:cxn>
              <a:cxn ang="16200000">
                <a:pos x="wd2" y="hd2"/>
              </a:cxn>
            </a:cxnLst>
            <a:rect l="0" t="0" r="r" b="b"/>
            <a:pathLst>
              <a:path w="21154" h="21230" extrusionOk="0">
                <a:moveTo>
                  <a:pt x="19205" y="20"/>
                </a:moveTo>
                <a:cubicBezTo>
                  <a:pt x="20456" y="-176"/>
                  <a:pt x="21379" y="1065"/>
                  <a:pt x="21107" y="2575"/>
                </a:cubicBezTo>
                <a:lnTo>
                  <a:pt x="18651" y="16235"/>
                </a:lnTo>
                <a:cubicBezTo>
                  <a:pt x="18343" y="17973"/>
                  <a:pt x="17095" y="19376"/>
                  <a:pt x="15655" y="19602"/>
                </a:cubicBezTo>
                <a:cubicBezTo>
                  <a:pt x="14283" y="19817"/>
                  <a:pt x="13074" y="18902"/>
                  <a:pt x="12709" y="17362"/>
                </a:cubicBezTo>
                <a:lnTo>
                  <a:pt x="10579" y="8416"/>
                </a:lnTo>
                <a:lnTo>
                  <a:pt x="8423" y="18033"/>
                </a:lnTo>
                <a:cubicBezTo>
                  <a:pt x="8056" y="19683"/>
                  <a:pt x="6844" y="20982"/>
                  <a:pt x="5467" y="21198"/>
                </a:cubicBezTo>
                <a:cubicBezTo>
                  <a:pt x="4028" y="21424"/>
                  <a:pt x="2788" y="20416"/>
                  <a:pt x="2480" y="18775"/>
                </a:cubicBezTo>
                <a:lnTo>
                  <a:pt x="47" y="5881"/>
                </a:lnTo>
                <a:cubicBezTo>
                  <a:pt x="-221" y="4456"/>
                  <a:pt x="708" y="2919"/>
                  <a:pt x="1955" y="2723"/>
                </a:cubicBezTo>
                <a:lnTo>
                  <a:pt x="2544" y="2630"/>
                </a:lnTo>
                <a:cubicBezTo>
                  <a:pt x="3484" y="2482"/>
                  <a:pt x="4288" y="3158"/>
                  <a:pt x="4457" y="4241"/>
                </a:cubicBezTo>
                <a:lnTo>
                  <a:pt x="5814" y="12767"/>
                </a:lnTo>
                <a:lnTo>
                  <a:pt x="7875" y="3515"/>
                </a:lnTo>
                <a:cubicBezTo>
                  <a:pt x="8110" y="2459"/>
                  <a:pt x="8882" y="1635"/>
                  <a:pt x="9763" y="1497"/>
                </a:cubicBezTo>
                <a:lnTo>
                  <a:pt x="11414" y="1238"/>
                </a:lnTo>
                <a:cubicBezTo>
                  <a:pt x="12292" y="1101"/>
                  <a:pt x="13060" y="1685"/>
                  <a:pt x="13292" y="2666"/>
                </a:cubicBezTo>
                <a:lnTo>
                  <a:pt x="15333" y="11258"/>
                </a:lnTo>
                <a:lnTo>
                  <a:pt x="16719" y="2318"/>
                </a:lnTo>
                <a:cubicBezTo>
                  <a:pt x="16891" y="1181"/>
                  <a:pt x="17699" y="253"/>
                  <a:pt x="18638" y="106"/>
                </a:cubicBezTo>
                <a:lnTo>
                  <a:pt x="19205" y="20"/>
                </a:lnTo>
                <a:close/>
              </a:path>
            </a:pathLst>
          </a:custGeom>
          <a:solidFill>
            <a:schemeClr val="accent2"/>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90" name="Freeform: Shape 289">
            <a:extLst>
              <a:ext uri="{FF2B5EF4-FFF2-40B4-BE49-F238E27FC236}">
                <a16:creationId xmlns:a16="http://schemas.microsoft.com/office/drawing/2014/main" id="{AE1E9E76-1D19-4778-9884-8338B033A2FD}"/>
              </a:ext>
            </a:extLst>
          </p:cNvPr>
          <p:cNvSpPr/>
          <p:nvPr/>
        </p:nvSpPr>
        <p:spPr>
          <a:xfrm>
            <a:off x="3047642" y="2678218"/>
            <a:ext cx="16298" cy="61335"/>
          </a:xfrm>
          <a:custGeom>
            <a:avLst/>
            <a:gdLst>
              <a:gd name="connsiteX0" fmla="*/ 18770 w 21730"/>
              <a:gd name="connsiteY0" fmla="*/ 0 h 81780"/>
              <a:gd name="connsiteX1" fmla="*/ 21391 w 21730"/>
              <a:gd name="connsiteY1" fmla="*/ 37110 h 81780"/>
              <a:gd name="connsiteX2" fmla="*/ 15442 w 21730"/>
              <a:gd name="connsiteY2" fmla="*/ 74684 h 81780"/>
              <a:gd name="connsiteX3" fmla="*/ 9795 w 21730"/>
              <a:gd name="connsiteY3" fmla="*/ 81780 h 81780"/>
              <a:gd name="connsiteX4" fmla="*/ 0 w 21730"/>
              <a:gd name="connsiteY4" fmla="*/ 81780 h 81780"/>
              <a:gd name="connsiteX5" fmla="*/ 9492 w 21730"/>
              <a:gd name="connsiteY5" fmla="*/ 71827 h 81780"/>
              <a:gd name="connsiteX6" fmla="*/ 18770 w 21730"/>
              <a:gd name="connsiteY6" fmla="*/ 0 h 8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30" h="81780">
                <a:moveTo>
                  <a:pt x="18770" y="0"/>
                </a:moveTo>
                <a:lnTo>
                  <a:pt x="21391" y="37110"/>
                </a:lnTo>
                <a:cubicBezTo>
                  <a:pt x="22576" y="49709"/>
                  <a:pt x="20677" y="62791"/>
                  <a:pt x="15442" y="74684"/>
                </a:cubicBezTo>
                <a:lnTo>
                  <a:pt x="9795" y="81780"/>
                </a:lnTo>
                <a:lnTo>
                  <a:pt x="0" y="81780"/>
                </a:lnTo>
                <a:lnTo>
                  <a:pt x="9492" y="71827"/>
                </a:lnTo>
                <a:cubicBezTo>
                  <a:pt x="22105" y="50897"/>
                  <a:pt x="17106" y="24493"/>
                  <a:pt x="18770" y="0"/>
                </a:cubicBezTo>
                <a:close/>
              </a:path>
            </a:pathLst>
          </a:custGeom>
          <a:solidFill>
            <a:schemeClr val="tx1">
              <a:lumMod val="65000"/>
              <a:lumOff val="35000"/>
            </a:schemeClr>
          </a:solidFill>
          <a:ln w="12700">
            <a:miter lim="400000"/>
          </a:ln>
        </p:spPr>
        <p:txBody>
          <a:bodyPr wrap="square" lIns="28575" tIns="28575" rIns="28575" bIns="28575" anchor="ctr">
            <a:noAutofit/>
          </a:bodyPr>
          <a:lstStyle/>
          <a:p>
            <a:pPr>
              <a:defRPr sz="3000"/>
            </a:pPr>
            <a:endParaRPr sz="2250"/>
          </a:p>
        </p:txBody>
      </p:sp>
      <p:grpSp>
        <p:nvGrpSpPr>
          <p:cNvPr id="4" name="Group 3">
            <a:extLst>
              <a:ext uri="{FF2B5EF4-FFF2-40B4-BE49-F238E27FC236}">
                <a16:creationId xmlns:a16="http://schemas.microsoft.com/office/drawing/2014/main" id="{4439FB91-7E0F-4C68-A8FA-D120ED253D01}"/>
              </a:ext>
            </a:extLst>
          </p:cNvPr>
          <p:cNvGrpSpPr/>
          <p:nvPr/>
        </p:nvGrpSpPr>
        <p:grpSpPr>
          <a:xfrm>
            <a:off x="5296193" y="760290"/>
            <a:ext cx="1086356" cy="917437"/>
            <a:chOff x="7061590" y="1013719"/>
            <a:chExt cx="1448475" cy="1223249"/>
          </a:xfrm>
        </p:grpSpPr>
        <p:sp>
          <p:nvSpPr>
            <p:cNvPr id="291" name="Shape">
              <a:extLst>
                <a:ext uri="{FF2B5EF4-FFF2-40B4-BE49-F238E27FC236}">
                  <a16:creationId xmlns:a16="http://schemas.microsoft.com/office/drawing/2014/main" id="{A80C21B8-B00E-4B8E-B8BC-DC9511D7EE8A}"/>
                </a:ext>
              </a:extLst>
            </p:cNvPr>
            <p:cNvSpPr/>
            <p:nvPr/>
          </p:nvSpPr>
          <p:spPr>
            <a:xfrm>
              <a:off x="7061590" y="1013719"/>
              <a:ext cx="1447583" cy="1223249"/>
            </a:xfrm>
            <a:custGeom>
              <a:avLst/>
              <a:gdLst/>
              <a:ahLst/>
              <a:cxnLst>
                <a:cxn ang="0">
                  <a:pos x="wd2" y="hd2"/>
                </a:cxn>
                <a:cxn ang="5400000">
                  <a:pos x="wd2" y="hd2"/>
                </a:cxn>
                <a:cxn ang="10800000">
                  <a:pos x="wd2" y="hd2"/>
                </a:cxn>
                <a:cxn ang="16200000">
                  <a:pos x="wd2" y="hd2"/>
                </a:cxn>
              </a:cxnLst>
              <a:rect l="0" t="0" r="r" b="b"/>
              <a:pathLst>
                <a:path w="21291" h="21503" extrusionOk="0">
                  <a:moveTo>
                    <a:pt x="20511" y="2320"/>
                  </a:moveTo>
                  <a:cubicBezTo>
                    <a:pt x="20514" y="2323"/>
                    <a:pt x="20518" y="2324"/>
                    <a:pt x="20521" y="2326"/>
                  </a:cubicBezTo>
                  <a:lnTo>
                    <a:pt x="20521" y="2326"/>
                  </a:lnTo>
                  <a:cubicBezTo>
                    <a:pt x="20521" y="2326"/>
                    <a:pt x="20521" y="2326"/>
                    <a:pt x="20521" y="2326"/>
                  </a:cubicBezTo>
                  <a:lnTo>
                    <a:pt x="17250" y="200"/>
                  </a:lnTo>
                  <a:cubicBezTo>
                    <a:pt x="16994" y="34"/>
                    <a:pt x="16690" y="-37"/>
                    <a:pt x="16359" y="18"/>
                  </a:cubicBezTo>
                  <a:lnTo>
                    <a:pt x="15876" y="99"/>
                  </a:lnTo>
                  <a:cubicBezTo>
                    <a:pt x="15075" y="234"/>
                    <a:pt x="14388" y="1081"/>
                    <a:pt x="14241" y="2118"/>
                  </a:cubicBezTo>
                  <a:lnTo>
                    <a:pt x="14033" y="3557"/>
                  </a:lnTo>
                  <a:cubicBezTo>
                    <a:pt x="13954" y="3488"/>
                    <a:pt x="13869" y="3428"/>
                    <a:pt x="13779" y="3382"/>
                  </a:cubicBezTo>
                  <a:cubicBezTo>
                    <a:pt x="13814" y="3400"/>
                    <a:pt x="13849" y="3420"/>
                    <a:pt x="13883" y="3442"/>
                  </a:cubicBezTo>
                  <a:lnTo>
                    <a:pt x="13883" y="3442"/>
                  </a:lnTo>
                  <a:cubicBezTo>
                    <a:pt x="13883" y="3442"/>
                    <a:pt x="13883" y="3442"/>
                    <a:pt x="13883" y="3442"/>
                  </a:cubicBezTo>
                  <a:lnTo>
                    <a:pt x="10612" y="1315"/>
                  </a:lnTo>
                  <a:cubicBezTo>
                    <a:pt x="10353" y="1147"/>
                    <a:pt x="10046" y="1077"/>
                    <a:pt x="9723" y="1132"/>
                  </a:cubicBezTo>
                  <a:lnTo>
                    <a:pt x="8316" y="1368"/>
                  </a:lnTo>
                  <a:cubicBezTo>
                    <a:pt x="7565" y="1494"/>
                    <a:pt x="6909" y="2247"/>
                    <a:pt x="6708" y="3210"/>
                  </a:cubicBezTo>
                  <a:lnTo>
                    <a:pt x="6388" y="4752"/>
                  </a:lnTo>
                  <a:cubicBezTo>
                    <a:pt x="6356" y="4729"/>
                    <a:pt x="6323" y="4708"/>
                    <a:pt x="6291" y="4688"/>
                  </a:cubicBezTo>
                  <a:cubicBezTo>
                    <a:pt x="6303" y="4696"/>
                    <a:pt x="6316" y="4703"/>
                    <a:pt x="6329" y="4711"/>
                  </a:cubicBezTo>
                  <a:lnTo>
                    <a:pt x="6329" y="4711"/>
                  </a:lnTo>
                  <a:cubicBezTo>
                    <a:pt x="6329" y="4711"/>
                    <a:pt x="6329" y="4711"/>
                    <a:pt x="6329" y="4711"/>
                  </a:cubicBezTo>
                  <a:lnTo>
                    <a:pt x="3057" y="2584"/>
                  </a:lnTo>
                  <a:cubicBezTo>
                    <a:pt x="2799" y="2416"/>
                    <a:pt x="2493" y="2346"/>
                    <a:pt x="2166" y="2401"/>
                  </a:cubicBezTo>
                  <a:lnTo>
                    <a:pt x="1664" y="2486"/>
                  </a:lnTo>
                  <a:cubicBezTo>
                    <a:pt x="603" y="2664"/>
                    <a:pt x="-188" y="4066"/>
                    <a:pt x="39" y="5368"/>
                  </a:cubicBezTo>
                  <a:lnTo>
                    <a:pt x="2112" y="17136"/>
                  </a:lnTo>
                  <a:cubicBezTo>
                    <a:pt x="2169" y="17463"/>
                    <a:pt x="2265" y="17764"/>
                    <a:pt x="2392" y="18032"/>
                  </a:cubicBezTo>
                  <a:cubicBezTo>
                    <a:pt x="2434" y="18121"/>
                    <a:pt x="2480" y="18206"/>
                    <a:pt x="2530" y="18287"/>
                  </a:cubicBezTo>
                  <a:cubicBezTo>
                    <a:pt x="2628" y="18450"/>
                    <a:pt x="2739" y="18596"/>
                    <a:pt x="2861" y="18726"/>
                  </a:cubicBezTo>
                  <a:cubicBezTo>
                    <a:pt x="2984" y="18855"/>
                    <a:pt x="3117" y="18968"/>
                    <a:pt x="3260" y="19060"/>
                  </a:cubicBezTo>
                  <a:lnTo>
                    <a:pt x="6531" y="21186"/>
                  </a:lnTo>
                  <a:cubicBezTo>
                    <a:pt x="6515" y="21176"/>
                    <a:pt x="6500" y="21164"/>
                    <a:pt x="6485" y="21154"/>
                  </a:cubicBezTo>
                  <a:cubicBezTo>
                    <a:pt x="6900" y="21442"/>
                    <a:pt x="7397" y="21563"/>
                    <a:pt x="7927" y="21473"/>
                  </a:cubicBezTo>
                  <a:cubicBezTo>
                    <a:pt x="9100" y="21277"/>
                    <a:pt x="10131" y="20091"/>
                    <a:pt x="10445" y="18585"/>
                  </a:cubicBezTo>
                  <a:lnTo>
                    <a:pt x="10937" y="16233"/>
                  </a:lnTo>
                  <a:cubicBezTo>
                    <a:pt x="10989" y="16384"/>
                    <a:pt x="11047" y="16527"/>
                    <a:pt x="11116" y="16660"/>
                  </a:cubicBezTo>
                  <a:cubicBezTo>
                    <a:pt x="11326" y="17065"/>
                    <a:pt x="11609" y="17385"/>
                    <a:pt x="11942" y="17601"/>
                  </a:cubicBezTo>
                  <a:lnTo>
                    <a:pt x="15213" y="19727"/>
                  </a:lnTo>
                  <a:cubicBezTo>
                    <a:pt x="15211" y="19726"/>
                    <a:pt x="15209" y="19725"/>
                    <a:pt x="15208" y="19724"/>
                  </a:cubicBezTo>
                  <a:cubicBezTo>
                    <a:pt x="15616" y="19991"/>
                    <a:pt x="16098" y="20102"/>
                    <a:pt x="16606" y="20016"/>
                  </a:cubicBezTo>
                  <a:cubicBezTo>
                    <a:pt x="17832" y="19810"/>
                    <a:pt x="18894" y="18530"/>
                    <a:pt x="19158" y="16943"/>
                  </a:cubicBezTo>
                  <a:lnTo>
                    <a:pt x="21250" y="4476"/>
                  </a:lnTo>
                  <a:cubicBezTo>
                    <a:pt x="21412" y="3521"/>
                    <a:pt x="21082" y="2685"/>
                    <a:pt x="20511" y="2320"/>
                  </a:cubicBezTo>
                  <a:close/>
                </a:path>
              </a:pathLst>
            </a:custGeom>
            <a:solidFill>
              <a:schemeClr val="accent2">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92" name="Shape">
              <a:extLst>
                <a:ext uri="{FF2B5EF4-FFF2-40B4-BE49-F238E27FC236}">
                  <a16:creationId xmlns:a16="http://schemas.microsoft.com/office/drawing/2014/main" id="{E0785306-D008-40A2-85D5-9B46A995FFA7}"/>
                </a:ext>
              </a:extLst>
            </p:cNvPr>
            <p:cNvSpPr/>
            <p:nvPr/>
          </p:nvSpPr>
          <p:spPr>
            <a:xfrm>
              <a:off x="7284969" y="1132388"/>
              <a:ext cx="1225096" cy="1102209"/>
            </a:xfrm>
            <a:custGeom>
              <a:avLst/>
              <a:gdLst/>
              <a:ahLst/>
              <a:cxnLst>
                <a:cxn ang="0">
                  <a:pos x="wd2" y="hd2"/>
                </a:cxn>
                <a:cxn ang="5400000">
                  <a:pos x="wd2" y="hd2"/>
                </a:cxn>
                <a:cxn ang="10800000">
                  <a:pos x="wd2" y="hd2"/>
                </a:cxn>
                <a:cxn ang="16200000">
                  <a:pos x="wd2" y="hd2"/>
                </a:cxn>
              </a:cxnLst>
              <a:rect l="0" t="0" r="r" b="b"/>
              <a:pathLst>
                <a:path w="21154" h="21230" extrusionOk="0">
                  <a:moveTo>
                    <a:pt x="19205" y="20"/>
                  </a:moveTo>
                  <a:cubicBezTo>
                    <a:pt x="20456" y="-176"/>
                    <a:pt x="21379" y="1065"/>
                    <a:pt x="21107" y="2575"/>
                  </a:cubicBezTo>
                  <a:lnTo>
                    <a:pt x="18651" y="16235"/>
                  </a:lnTo>
                  <a:cubicBezTo>
                    <a:pt x="18343" y="17973"/>
                    <a:pt x="17095" y="19376"/>
                    <a:pt x="15655" y="19602"/>
                  </a:cubicBezTo>
                  <a:cubicBezTo>
                    <a:pt x="14283" y="19817"/>
                    <a:pt x="13074" y="18902"/>
                    <a:pt x="12709" y="17362"/>
                  </a:cubicBezTo>
                  <a:lnTo>
                    <a:pt x="10579" y="8416"/>
                  </a:lnTo>
                  <a:lnTo>
                    <a:pt x="8423" y="18033"/>
                  </a:lnTo>
                  <a:cubicBezTo>
                    <a:pt x="8056" y="19683"/>
                    <a:pt x="6844" y="20982"/>
                    <a:pt x="5467" y="21198"/>
                  </a:cubicBezTo>
                  <a:cubicBezTo>
                    <a:pt x="4028" y="21424"/>
                    <a:pt x="2788" y="20416"/>
                    <a:pt x="2480" y="18775"/>
                  </a:cubicBezTo>
                  <a:lnTo>
                    <a:pt x="47" y="5881"/>
                  </a:lnTo>
                  <a:cubicBezTo>
                    <a:pt x="-221" y="4456"/>
                    <a:pt x="708" y="2919"/>
                    <a:pt x="1955" y="2723"/>
                  </a:cubicBezTo>
                  <a:lnTo>
                    <a:pt x="2544" y="2630"/>
                  </a:lnTo>
                  <a:cubicBezTo>
                    <a:pt x="3484" y="2482"/>
                    <a:pt x="4288" y="3158"/>
                    <a:pt x="4457" y="4241"/>
                  </a:cubicBezTo>
                  <a:lnTo>
                    <a:pt x="5814" y="12767"/>
                  </a:lnTo>
                  <a:lnTo>
                    <a:pt x="7875" y="3515"/>
                  </a:lnTo>
                  <a:cubicBezTo>
                    <a:pt x="8110" y="2459"/>
                    <a:pt x="8882" y="1635"/>
                    <a:pt x="9763" y="1497"/>
                  </a:cubicBezTo>
                  <a:lnTo>
                    <a:pt x="11414" y="1238"/>
                  </a:lnTo>
                  <a:cubicBezTo>
                    <a:pt x="12292" y="1101"/>
                    <a:pt x="13060" y="1685"/>
                    <a:pt x="13292" y="2666"/>
                  </a:cubicBezTo>
                  <a:lnTo>
                    <a:pt x="15333" y="11258"/>
                  </a:lnTo>
                  <a:lnTo>
                    <a:pt x="16719" y="2318"/>
                  </a:lnTo>
                  <a:cubicBezTo>
                    <a:pt x="16891" y="1181"/>
                    <a:pt x="17699" y="253"/>
                    <a:pt x="18638" y="106"/>
                  </a:cubicBezTo>
                  <a:lnTo>
                    <a:pt x="19205" y="20"/>
                  </a:lnTo>
                  <a:close/>
                </a:path>
              </a:pathLst>
            </a:custGeom>
            <a:solidFill>
              <a:schemeClr val="accent2"/>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grpSp>
      <p:pic>
        <p:nvPicPr>
          <p:cNvPr id="3" name="Picture 2" descr="Chart&#10;&#10;Description automatically generated">
            <a:extLst>
              <a:ext uri="{FF2B5EF4-FFF2-40B4-BE49-F238E27FC236}">
                <a16:creationId xmlns:a16="http://schemas.microsoft.com/office/drawing/2014/main" id="{638BB7CA-2B4B-7645-AD3D-659711FB96FF}"/>
              </a:ext>
            </a:extLst>
          </p:cNvPr>
          <p:cNvPicPr>
            <a:picLocks noChangeAspect="1"/>
          </p:cNvPicPr>
          <p:nvPr/>
        </p:nvPicPr>
        <p:blipFill>
          <a:blip r:embed="rId3"/>
          <a:stretch>
            <a:fillRect/>
          </a:stretch>
        </p:blipFill>
        <p:spPr>
          <a:xfrm>
            <a:off x="9336410" y="1363693"/>
            <a:ext cx="8001000" cy="33147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C155D044-56F1-0F43-811A-4996CA2191BA}"/>
              </a:ext>
            </a:extLst>
          </p:cNvPr>
          <p:cNvPicPr>
            <a:picLocks noChangeAspect="1"/>
          </p:cNvPicPr>
          <p:nvPr/>
        </p:nvPicPr>
        <p:blipFill>
          <a:blip r:embed="rId4"/>
          <a:stretch>
            <a:fillRect/>
          </a:stretch>
        </p:blipFill>
        <p:spPr>
          <a:xfrm>
            <a:off x="-7289504" y="233100"/>
            <a:ext cx="7036947" cy="4546091"/>
          </a:xfrm>
          <a:prstGeom prst="rect">
            <a:avLst/>
          </a:prstGeom>
        </p:spPr>
      </p:pic>
      <p:pic>
        <p:nvPicPr>
          <p:cNvPr id="8" name="Picture 7" descr="Chart&#10;&#10;Description automatically generated">
            <a:extLst>
              <a:ext uri="{FF2B5EF4-FFF2-40B4-BE49-F238E27FC236}">
                <a16:creationId xmlns:a16="http://schemas.microsoft.com/office/drawing/2014/main" id="{EA04E81A-253F-FD40-AF8A-847EC5194EAC}"/>
              </a:ext>
            </a:extLst>
          </p:cNvPr>
          <p:cNvPicPr>
            <a:picLocks noChangeAspect="1"/>
          </p:cNvPicPr>
          <p:nvPr/>
        </p:nvPicPr>
        <p:blipFill>
          <a:blip r:embed="rId5"/>
          <a:stretch>
            <a:fillRect/>
          </a:stretch>
        </p:blipFill>
        <p:spPr>
          <a:xfrm>
            <a:off x="4491189" y="5236292"/>
            <a:ext cx="4544193" cy="1803251"/>
          </a:xfrm>
          <a:prstGeom prst="rect">
            <a:avLst/>
          </a:prstGeom>
        </p:spPr>
      </p:pic>
      <p:pic>
        <p:nvPicPr>
          <p:cNvPr id="10" name="Picture 9" descr="Chart, bar chart, waterfall chart&#10;&#10;Description automatically generated">
            <a:extLst>
              <a:ext uri="{FF2B5EF4-FFF2-40B4-BE49-F238E27FC236}">
                <a16:creationId xmlns:a16="http://schemas.microsoft.com/office/drawing/2014/main" id="{C0B31811-8054-FF42-8D06-18E330AD434B}"/>
              </a:ext>
            </a:extLst>
          </p:cNvPr>
          <p:cNvPicPr>
            <a:picLocks noChangeAspect="1"/>
          </p:cNvPicPr>
          <p:nvPr/>
        </p:nvPicPr>
        <p:blipFill>
          <a:blip r:embed="rId6"/>
          <a:stretch>
            <a:fillRect/>
          </a:stretch>
        </p:blipFill>
        <p:spPr>
          <a:xfrm>
            <a:off x="61793" y="5250273"/>
            <a:ext cx="4223427" cy="3231257"/>
          </a:xfrm>
          <a:prstGeom prst="rect">
            <a:avLst/>
          </a:prstGeom>
        </p:spPr>
      </p:pic>
    </p:spTree>
    <p:extLst>
      <p:ext uri="{BB962C8B-B14F-4D97-AF65-F5344CB8AC3E}">
        <p14:creationId xmlns:p14="http://schemas.microsoft.com/office/powerpoint/2010/main" val="258823439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14:presetBounceEnd="50000">
                                      <p:stCondLst>
                                        <p:cond delay="0"/>
                                      </p:stCondLst>
                                      <p:childTnLst>
                                        <p:animMotion origin="layout" path="M 0.30903 -0.00587 L 0.89375 -0.00587 " pathEditMode="relative" ptsTypes="AA" p14:bounceEnd="50000">
                                          <p:cBhvr>
                                            <p:cTn id="6" dur="2000" fill="hold"/>
                                            <p:tgtEl>
                                              <p:spTgt spid="6"/>
                                            </p:tgtEl>
                                            <p:attrNameLst>
                                              <p:attrName>ppt_x</p:attrName>
                                              <p:attrName>ppt_y</p:attrName>
                                            </p:attrNameLst>
                                          </p:cBhvr>
                                        </p:animMotion>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fill="hold" nodeType="clickEffect" p14:presetBounceEnd="50000">
                                      <p:stCondLst>
                                        <p:cond delay="0"/>
                                      </p:stCondLst>
                                      <p:childTnLst>
                                        <p:animMotion origin="layout" path="M -0.2441 -0.02686 L -0.99306 -0.09383 " pathEditMode="relative" ptsTypes="AA" p14:bounceEnd="50000">
                                          <p:cBhvr>
                                            <p:cTn id="10" dur="2000" fill="hold"/>
                                            <p:tgtEl>
                                              <p:spTgt spid="3"/>
                                            </p:tgtEl>
                                            <p:attrNameLst>
                                              <p:attrName>ppt_x</p:attrName>
                                              <p:attrName>ppt_y</p:attrName>
                                            </p:attrNameLst>
                                          </p:cBhvr>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fill="hold" nodeType="clickEffect" p14:presetBounceEnd="50000">
                                      <p:stCondLst>
                                        <p:cond delay="0"/>
                                      </p:stCondLst>
                                      <p:childTnLst>
                                        <p:animMotion origin="layout" path="M -0.01215 -0.09013 L 0.02882 -0.71729 " pathEditMode="relative" rAng="0" ptsTypes="AA" p14:bounceEnd="50000">
                                          <p:cBhvr>
                                            <p:cTn id="14" dur="2000" fill="hold"/>
                                            <p:tgtEl>
                                              <p:spTgt spid="10"/>
                                            </p:tgtEl>
                                            <p:attrNameLst>
                                              <p:attrName>ppt_x</p:attrName>
                                              <p:attrName>ppt_y</p:attrName>
                                            </p:attrNameLst>
                                          </p:cBhvr>
                                          <p:rCtr x="2049" y="-31358"/>
                                        </p:animMotion>
                                      </p:childTnLst>
                                    </p:cTn>
                                  </p:par>
                                  <p:par>
                                    <p:cTn id="15" presetID="42" presetClass="path" presetSubtype="0" accel="50000" fill="hold" nodeType="withEffect" p14:presetBounceEnd="50000">
                                      <p:stCondLst>
                                        <p:cond delay="0"/>
                                      </p:stCondLst>
                                      <p:childTnLst>
                                        <p:animMotion origin="layout" path="M 0.01181 0.36142 L 0.00226 -0.49352 " pathEditMode="relative" rAng="0" ptsTypes="AA" p14:bounceEnd="50000">
                                          <p:cBhvr>
                                            <p:cTn id="16" dur="2000" fill="hold"/>
                                            <p:tgtEl>
                                              <p:spTgt spid="8"/>
                                            </p:tgtEl>
                                            <p:attrNameLst>
                                              <p:attrName>ppt_x</p:attrName>
                                              <p:attrName>ppt_y</p:attrName>
                                            </p:attrNameLst>
                                          </p:cBhvr>
                                          <p:rCtr x="-486" y="-427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0.30903 -0.00587 L 0.89375 -0.00587 " pathEditMode="relative" ptsTypes="AA">
                                          <p:cBhvr>
                                            <p:cTn id="6" dur="2000" fill="hold"/>
                                            <p:tgtEl>
                                              <p:spTgt spid="6"/>
                                            </p:tgtEl>
                                            <p:attrNameLst>
                                              <p:attrName>ppt_x</p:attrName>
                                              <p:attrName>ppt_y</p:attrName>
                                            </p:attrNameLst>
                                          </p:cBhvr>
                                        </p:animMotion>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fill="hold" nodeType="clickEffect">
                                      <p:stCondLst>
                                        <p:cond delay="0"/>
                                      </p:stCondLst>
                                      <p:childTnLst>
                                        <p:animMotion origin="layout" path="M -0.2441 -0.02686 L -0.99306 -0.09383 " pathEditMode="relative" ptsTypes="AA">
                                          <p:cBhvr>
                                            <p:cTn id="10" dur="2000" fill="hold"/>
                                            <p:tgtEl>
                                              <p:spTgt spid="3"/>
                                            </p:tgtEl>
                                            <p:attrNameLst>
                                              <p:attrName>ppt_x</p:attrName>
                                              <p:attrName>ppt_y</p:attrName>
                                            </p:attrNameLst>
                                          </p:cBhvr>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fill="hold" nodeType="clickEffect">
                                      <p:stCondLst>
                                        <p:cond delay="0"/>
                                      </p:stCondLst>
                                      <p:childTnLst>
                                        <p:animMotion origin="layout" path="M -0.01215 -0.09013 L 0.02882 -0.71729 " pathEditMode="relative" rAng="0" ptsTypes="AA">
                                          <p:cBhvr>
                                            <p:cTn id="14" dur="2000" fill="hold"/>
                                            <p:tgtEl>
                                              <p:spTgt spid="10"/>
                                            </p:tgtEl>
                                            <p:attrNameLst>
                                              <p:attrName>ppt_x</p:attrName>
                                              <p:attrName>ppt_y</p:attrName>
                                            </p:attrNameLst>
                                          </p:cBhvr>
                                          <p:rCtr x="2049" y="-31358"/>
                                        </p:animMotion>
                                      </p:childTnLst>
                                    </p:cTn>
                                  </p:par>
                                  <p:par>
                                    <p:cTn id="15" presetID="42" presetClass="path" presetSubtype="0" accel="50000" fill="hold" nodeType="withEffect">
                                      <p:stCondLst>
                                        <p:cond delay="0"/>
                                      </p:stCondLst>
                                      <p:childTnLst>
                                        <p:animMotion origin="layout" path="M 0.01181 0.36142 L 0.00226 -0.49352 " pathEditMode="relative" rAng="0" ptsTypes="AA">
                                          <p:cBhvr>
                                            <p:cTn id="16" dur="2000" fill="hold"/>
                                            <p:tgtEl>
                                              <p:spTgt spid="8"/>
                                            </p:tgtEl>
                                            <p:attrNameLst>
                                              <p:attrName>ppt_x</p:attrName>
                                              <p:attrName>ppt_y</p:attrName>
                                            </p:attrNameLst>
                                          </p:cBhvr>
                                          <p:rCtr x="-486" y="-427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itle 349">
            <a:extLst>
              <a:ext uri="{FF2B5EF4-FFF2-40B4-BE49-F238E27FC236}">
                <a16:creationId xmlns:a16="http://schemas.microsoft.com/office/drawing/2014/main" id="{68B9CF65-1049-4F97-B226-D145425FD99C}"/>
              </a:ext>
            </a:extLst>
          </p:cNvPr>
          <p:cNvSpPr>
            <a:spLocks noGrp="1"/>
          </p:cNvSpPr>
          <p:nvPr>
            <p:ph type="title"/>
          </p:nvPr>
        </p:nvSpPr>
        <p:spPr/>
        <p:txBody>
          <a:bodyPr/>
          <a:lstStyle/>
          <a:p>
            <a:r>
              <a:rPr lang="en-US" dirty="0"/>
              <a:t>SWOT - Opportunities</a:t>
            </a:r>
          </a:p>
        </p:txBody>
      </p:sp>
      <p:sp>
        <p:nvSpPr>
          <p:cNvPr id="123" name="TextBox 122">
            <a:extLst>
              <a:ext uri="{FF2B5EF4-FFF2-40B4-BE49-F238E27FC236}">
                <a16:creationId xmlns:a16="http://schemas.microsoft.com/office/drawing/2014/main" id="{EFD9EE35-1F96-4ECA-BFA8-2A18B3A98D2B}"/>
              </a:ext>
            </a:extLst>
          </p:cNvPr>
          <p:cNvSpPr txBox="1"/>
          <p:nvPr/>
        </p:nvSpPr>
        <p:spPr>
          <a:xfrm>
            <a:off x="6072008" y="949488"/>
            <a:ext cx="2992166" cy="646331"/>
          </a:xfrm>
          <a:prstGeom prst="rect">
            <a:avLst/>
          </a:prstGeom>
          <a:noFill/>
        </p:spPr>
        <p:txBody>
          <a:bodyPr wrap="none" rtlCol="0" anchor="ctr">
            <a:spAutoFit/>
          </a:bodyPr>
          <a:lstStyle/>
          <a:p>
            <a:r>
              <a:rPr lang="en-US" sz="3600" b="1" cap="all" noProof="1">
                <a:solidFill>
                  <a:schemeClr val="tx2">
                    <a:lumMod val="75000"/>
                    <a:lumOff val="25000"/>
                  </a:schemeClr>
                </a:solidFill>
              </a:rPr>
              <a:t>pportunities</a:t>
            </a:r>
          </a:p>
        </p:txBody>
      </p:sp>
      <p:sp>
        <p:nvSpPr>
          <p:cNvPr id="236" name="Shape">
            <a:extLst>
              <a:ext uri="{FF2B5EF4-FFF2-40B4-BE49-F238E27FC236}">
                <a16:creationId xmlns:a16="http://schemas.microsoft.com/office/drawing/2014/main" id="{3B21B5FD-73D5-4883-9A23-8566441781D4}"/>
              </a:ext>
            </a:extLst>
          </p:cNvPr>
          <p:cNvSpPr/>
          <p:nvPr/>
        </p:nvSpPr>
        <p:spPr>
          <a:xfrm>
            <a:off x="4402514" y="3618203"/>
            <a:ext cx="811545" cy="869778"/>
          </a:xfrm>
          <a:custGeom>
            <a:avLst/>
            <a:gdLst/>
            <a:ahLst/>
            <a:cxnLst>
              <a:cxn ang="0">
                <a:pos x="wd2" y="hd2"/>
              </a:cxn>
              <a:cxn ang="5400000">
                <a:pos x="wd2" y="hd2"/>
              </a:cxn>
              <a:cxn ang="10800000">
                <a:pos x="wd2" y="hd2"/>
              </a:cxn>
              <a:cxn ang="16200000">
                <a:pos x="wd2" y="hd2"/>
              </a:cxn>
            </a:cxnLst>
            <a:rect l="0" t="0" r="r" b="b"/>
            <a:pathLst>
              <a:path w="21597" h="21521" extrusionOk="0">
                <a:moveTo>
                  <a:pt x="20427" y="2400"/>
                </a:moveTo>
                <a:cubicBezTo>
                  <a:pt x="20469" y="2418"/>
                  <a:pt x="20511" y="2436"/>
                  <a:pt x="20553" y="2457"/>
                </a:cubicBezTo>
                <a:lnTo>
                  <a:pt x="16114" y="212"/>
                </a:lnTo>
                <a:cubicBezTo>
                  <a:pt x="15765" y="36"/>
                  <a:pt x="15352" y="-38"/>
                  <a:pt x="14907" y="19"/>
                </a:cubicBezTo>
                <a:lnTo>
                  <a:pt x="2262" y="1672"/>
                </a:lnTo>
                <a:cubicBezTo>
                  <a:pt x="1013" y="1835"/>
                  <a:pt x="3" y="2979"/>
                  <a:pt x="0" y="4232"/>
                </a:cubicBezTo>
                <a:cubicBezTo>
                  <a:pt x="-1" y="4684"/>
                  <a:pt x="131" y="5088"/>
                  <a:pt x="360" y="5413"/>
                </a:cubicBezTo>
                <a:cubicBezTo>
                  <a:pt x="537" y="5666"/>
                  <a:pt x="772" y="5869"/>
                  <a:pt x="1048" y="6009"/>
                </a:cubicBezTo>
                <a:lnTo>
                  <a:pt x="5487" y="8254"/>
                </a:lnTo>
                <a:cubicBezTo>
                  <a:pt x="5475" y="8248"/>
                  <a:pt x="5462" y="8240"/>
                  <a:pt x="5448" y="8233"/>
                </a:cubicBezTo>
                <a:cubicBezTo>
                  <a:pt x="5543" y="8284"/>
                  <a:pt x="5643" y="8325"/>
                  <a:pt x="5746" y="8360"/>
                </a:cubicBezTo>
                <a:lnTo>
                  <a:pt x="5728" y="17287"/>
                </a:lnTo>
                <a:cubicBezTo>
                  <a:pt x="5727" y="17689"/>
                  <a:pt x="5831" y="18054"/>
                  <a:pt x="6015" y="18357"/>
                </a:cubicBezTo>
                <a:cubicBezTo>
                  <a:pt x="6199" y="18660"/>
                  <a:pt x="6461" y="18904"/>
                  <a:pt x="6776" y="19064"/>
                </a:cubicBezTo>
                <a:lnTo>
                  <a:pt x="11215" y="21309"/>
                </a:lnTo>
                <a:cubicBezTo>
                  <a:pt x="11202" y="21303"/>
                  <a:pt x="11190" y="21295"/>
                  <a:pt x="11176" y="21289"/>
                </a:cubicBezTo>
                <a:cubicBezTo>
                  <a:pt x="11533" y="21479"/>
                  <a:pt x="11959" y="21562"/>
                  <a:pt x="12419" y="21502"/>
                </a:cubicBezTo>
                <a:lnTo>
                  <a:pt x="13553" y="21355"/>
                </a:lnTo>
                <a:cubicBezTo>
                  <a:pt x="14801" y="21192"/>
                  <a:pt x="15811" y="20042"/>
                  <a:pt x="15814" y="18795"/>
                </a:cubicBezTo>
                <a:lnTo>
                  <a:pt x="15832" y="9512"/>
                </a:lnTo>
                <a:cubicBezTo>
                  <a:pt x="15835" y="8264"/>
                  <a:pt x="16845" y="7121"/>
                  <a:pt x="18094" y="6957"/>
                </a:cubicBezTo>
                <a:lnTo>
                  <a:pt x="19336" y="6795"/>
                </a:lnTo>
                <a:cubicBezTo>
                  <a:pt x="20585" y="6632"/>
                  <a:pt x="21595" y="5483"/>
                  <a:pt x="21598" y="4236"/>
                </a:cubicBezTo>
                <a:cubicBezTo>
                  <a:pt x="21599" y="3377"/>
                  <a:pt x="21127" y="2693"/>
                  <a:pt x="20427" y="2400"/>
                </a:cubicBezTo>
                <a:close/>
              </a:path>
            </a:pathLst>
          </a:custGeom>
          <a:solidFill>
            <a:schemeClr val="accent5">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37" name="Shape">
            <a:extLst>
              <a:ext uri="{FF2B5EF4-FFF2-40B4-BE49-F238E27FC236}">
                <a16:creationId xmlns:a16="http://schemas.microsoft.com/office/drawing/2014/main" id="{6E6C4B9D-E8A6-4011-B62B-A1F0372CE6CF}"/>
              </a:ext>
            </a:extLst>
          </p:cNvPr>
          <p:cNvSpPr/>
          <p:nvPr/>
        </p:nvSpPr>
        <p:spPr>
          <a:xfrm>
            <a:off x="3779497" y="3733382"/>
            <a:ext cx="878144" cy="867012"/>
          </a:xfrm>
          <a:custGeom>
            <a:avLst/>
            <a:gdLst/>
            <a:ahLst/>
            <a:cxnLst>
              <a:cxn ang="0">
                <a:pos x="wd2" y="hd2"/>
              </a:cxn>
              <a:cxn ang="5400000">
                <a:pos x="wd2" y="hd2"/>
              </a:cxn>
              <a:cxn ang="10800000">
                <a:pos x="wd2" y="hd2"/>
              </a:cxn>
              <a:cxn ang="16200000">
                <a:pos x="wd2" y="hd2"/>
              </a:cxn>
            </a:cxnLst>
            <a:rect l="0" t="0" r="r" b="b"/>
            <a:pathLst>
              <a:path w="21589" h="21303" extrusionOk="0">
                <a:moveTo>
                  <a:pt x="19326" y="3887"/>
                </a:moveTo>
                <a:cubicBezTo>
                  <a:pt x="18955" y="3542"/>
                  <a:pt x="18547" y="3253"/>
                  <a:pt x="18100" y="3016"/>
                </a:cubicBezTo>
                <a:cubicBezTo>
                  <a:pt x="18117" y="3025"/>
                  <a:pt x="18135" y="3033"/>
                  <a:pt x="18152" y="3042"/>
                </a:cubicBezTo>
                <a:lnTo>
                  <a:pt x="18152" y="3042"/>
                </a:lnTo>
                <a:cubicBezTo>
                  <a:pt x="18152" y="3042"/>
                  <a:pt x="18152" y="3042"/>
                  <a:pt x="18152" y="3042"/>
                </a:cubicBezTo>
                <a:lnTo>
                  <a:pt x="14051" y="812"/>
                </a:lnTo>
                <a:cubicBezTo>
                  <a:pt x="12657" y="55"/>
                  <a:pt x="10887" y="-173"/>
                  <a:pt x="8735" y="129"/>
                </a:cubicBezTo>
                <a:cubicBezTo>
                  <a:pt x="5993" y="514"/>
                  <a:pt x="3853" y="1643"/>
                  <a:pt x="2318" y="3518"/>
                </a:cubicBezTo>
                <a:cubicBezTo>
                  <a:pt x="777" y="5387"/>
                  <a:pt x="5" y="7810"/>
                  <a:pt x="0" y="10785"/>
                </a:cubicBezTo>
                <a:cubicBezTo>
                  <a:pt x="-4" y="12908"/>
                  <a:pt x="382" y="14626"/>
                  <a:pt x="1157" y="15931"/>
                </a:cubicBezTo>
                <a:cubicBezTo>
                  <a:pt x="1472" y="16468"/>
                  <a:pt x="1828" y="16934"/>
                  <a:pt x="2221" y="17330"/>
                </a:cubicBezTo>
                <a:cubicBezTo>
                  <a:pt x="2617" y="17726"/>
                  <a:pt x="3050" y="18053"/>
                  <a:pt x="3525" y="18311"/>
                </a:cubicBezTo>
                <a:lnTo>
                  <a:pt x="7626" y="20541"/>
                </a:lnTo>
                <a:cubicBezTo>
                  <a:pt x="7623" y="20539"/>
                  <a:pt x="7621" y="20538"/>
                  <a:pt x="7618" y="20537"/>
                </a:cubicBezTo>
                <a:cubicBezTo>
                  <a:pt x="7832" y="20653"/>
                  <a:pt x="8052" y="20755"/>
                  <a:pt x="8281" y="20844"/>
                </a:cubicBezTo>
                <a:cubicBezTo>
                  <a:pt x="9528" y="21322"/>
                  <a:pt x="11104" y="21427"/>
                  <a:pt x="13006" y="21159"/>
                </a:cubicBezTo>
                <a:cubicBezTo>
                  <a:pt x="14879" y="20896"/>
                  <a:pt x="16441" y="20299"/>
                  <a:pt x="17701" y="19365"/>
                </a:cubicBezTo>
                <a:cubicBezTo>
                  <a:pt x="18956" y="18427"/>
                  <a:pt x="19919" y="17235"/>
                  <a:pt x="20584" y="15780"/>
                </a:cubicBezTo>
                <a:cubicBezTo>
                  <a:pt x="21250" y="14323"/>
                  <a:pt x="21584" y="12537"/>
                  <a:pt x="21588" y="10406"/>
                </a:cubicBezTo>
                <a:cubicBezTo>
                  <a:pt x="21596" y="7473"/>
                  <a:pt x="20840" y="5301"/>
                  <a:pt x="19326" y="3887"/>
                </a:cubicBezTo>
                <a:close/>
                <a:moveTo>
                  <a:pt x="11348" y="13199"/>
                </a:moveTo>
                <a:cubicBezTo>
                  <a:pt x="10886" y="13855"/>
                  <a:pt x="10280" y="14307"/>
                  <a:pt x="9532" y="14558"/>
                </a:cubicBezTo>
                <a:cubicBezTo>
                  <a:pt x="9388" y="13934"/>
                  <a:pt x="9315" y="13182"/>
                  <a:pt x="9317" y="12301"/>
                </a:cubicBezTo>
                <a:cubicBezTo>
                  <a:pt x="9321" y="10451"/>
                  <a:pt x="9640" y="9075"/>
                  <a:pt x="10280" y="8182"/>
                </a:cubicBezTo>
                <a:cubicBezTo>
                  <a:pt x="10763" y="7509"/>
                  <a:pt x="11360" y="7050"/>
                  <a:pt x="12075" y="6801"/>
                </a:cubicBezTo>
                <a:cubicBezTo>
                  <a:pt x="12208" y="7374"/>
                  <a:pt x="12274" y="8051"/>
                  <a:pt x="12272" y="8837"/>
                </a:cubicBezTo>
                <a:cubicBezTo>
                  <a:pt x="12270" y="10873"/>
                  <a:pt x="11960" y="12326"/>
                  <a:pt x="11348" y="13199"/>
                </a:cubicBezTo>
                <a:close/>
              </a:path>
            </a:pathLst>
          </a:custGeom>
          <a:solidFill>
            <a:schemeClr val="bg2">
              <a:lumMod val="75000"/>
              <a:alpha val="29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endParaRPr sz="2250">
              <a:solidFill>
                <a:srgbClr val="FFFFFF"/>
              </a:solidFill>
            </a:endParaRPr>
          </a:p>
        </p:txBody>
      </p:sp>
      <p:sp>
        <p:nvSpPr>
          <p:cNvPr id="238" name="Shape">
            <a:extLst>
              <a:ext uri="{FF2B5EF4-FFF2-40B4-BE49-F238E27FC236}">
                <a16:creationId xmlns:a16="http://schemas.microsoft.com/office/drawing/2014/main" id="{CB443E5E-B9A1-47EB-BBC7-DD4AC57847BE}"/>
              </a:ext>
            </a:extLst>
          </p:cNvPr>
          <p:cNvSpPr/>
          <p:nvPr/>
        </p:nvSpPr>
        <p:spPr>
          <a:xfrm>
            <a:off x="2831885" y="3838092"/>
            <a:ext cx="1085687" cy="917437"/>
          </a:xfrm>
          <a:custGeom>
            <a:avLst/>
            <a:gdLst/>
            <a:ahLst/>
            <a:cxnLst>
              <a:cxn ang="0">
                <a:pos x="wd2" y="hd2"/>
              </a:cxn>
              <a:cxn ang="5400000">
                <a:pos x="wd2" y="hd2"/>
              </a:cxn>
              <a:cxn ang="10800000">
                <a:pos x="wd2" y="hd2"/>
              </a:cxn>
              <a:cxn ang="16200000">
                <a:pos x="wd2" y="hd2"/>
              </a:cxn>
            </a:cxnLst>
            <a:rect l="0" t="0" r="r" b="b"/>
            <a:pathLst>
              <a:path w="21291" h="21503" extrusionOk="0">
                <a:moveTo>
                  <a:pt x="20511" y="2320"/>
                </a:moveTo>
                <a:cubicBezTo>
                  <a:pt x="20514" y="2323"/>
                  <a:pt x="20518" y="2324"/>
                  <a:pt x="20521" y="2326"/>
                </a:cubicBezTo>
                <a:lnTo>
                  <a:pt x="20521" y="2326"/>
                </a:lnTo>
                <a:cubicBezTo>
                  <a:pt x="20521" y="2326"/>
                  <a:pt x="20521" y="2326"/>
                  <a:pt x="20521" y="2326"/>
                </a:cubicBezTo>
                <a:lnTo>
                  <a:pt x="17250" y="200"/>
                </a:lnTo>
                <a:cubicBezTo>
                  <a:pt x="16994" y="34"/>
                  <a:pt x="16690" y="-37"/>
                  <a:pt x="16359" y="18"/>
                </a:cubicBezTo>
                <a:lnTo>
                  <a:pt x="15876" y="99"/>
                </a:lnTo>
                <a:cubicBezTo>
                  <a:pt x="15075" y="234"/>
                  <a:pt x="14388" y="1081"/>
                  <a:pt x="14241" y="2118"/>
                </a:cubicBezTo>
                <a:lnTo>
                  <a:pt x="14033" y="3557"/>
                </a:lnTo>
                <a:cubicBezTo>
                  <a:pt x="13954" y="3488"/>
                  <a:pt x="13869" y="3428"/>
                  <a:pt x="13779" y="3382"/>
                </a:cubicBezTo>
                <a:cubicBezTo>
                  <a:pt x="13814" y="3400"/>
                  <a:pt x="13849" y="3420"/>
                  <a:pt x="13883" y="3442"/>
                </a:cubicBezTo>
                <a:lnTo>
                  <a:pt x="13883" y="3442"/>
                </a:lnTo>
                <a:cubicBezTo>
                  <a:pt x="13883" y="3442"/>
                  <a:pt x="13883" y="3442"/>
                  <a:pt x="13883" y="3442"/>
                </a:cubicBezTo>
                <a:lnTo>
                  <a:pt x="10612" y="1315"/>
                </a:lnTo>
                <a:cubicBezTo>
                  <a:pt x="10353" y="1147"/>
                  <a:pt x="10046" y="1077"/>
                  <a:pt x="9723" y="1132"/>
                </a:cubicBezTo>
                <a:lnTo>
                  <a:pt x="8316" y="1368"/>
                </a:lnTo>
                <a:cubicBezTo>
                  <a:pt x="7565" y="1494"/>
                  <a:pt x="6909" y="2247"/>
                  <a:pt x="6708" y="3210"/>
                </a:cubicBezTo>
                <a:lnTo>
                  <a:pt x="6388" y="4752"/>
                </a:lnTo>
                <a:cubicBezTo>
                  <a:pt x="6356" y="4729"/>
                  <a:pt x="6323" y="4708"/>
                  <a:pt x="6291" y="4688"/>
                </a:cubicBezTo>
                <a:cubicBezTo>
                  <a:pt x="6303" y="4696"/>
                  <a:pt x="6316" y="4703"/>
                  <a:pt x="6329" y="4711"/>
                </a:cubicBezTo>
                <a:lnTo>
                  <a:pt x="6329" y="4711"/>
                </a:lnTo>
                <a:cubicBezTo>
                  <a:pt x="6329" y="4711"/>
                  <a:pt x="6329" y="4711"/>
                  <a:pt x="6329" y="4711"/>
                </a:cubicBezTo>
                <a:lnTo>
                  <a:pt x="3057" y="2584"/>
                </a:lnTo>
                <a:cubicBezTo>
                  <a:pt x="2799" y="2416"/>
                  <a:pt x="2493" y="2346"/>
                  <a:pt x="2166" y="2401"/>
                </a:cubicBezTo>
                <a:lnTo>
                  <a:pt x="1664" y="2486"/>
                </a:lnTo>
                <a:cubicBezTo>
                  <a:pt x="603" y="2664"/>
                  <a:pt x="-188" y="4066"/>
                  <a:pt x="39" y="5368"/>
                </a:cubicBezTo>
                <a:lnTo>
                  <a:pt x="2112" y="17136"/>
                </a:lnTo>
                <a:cubicBezTo>
                  <a:pt x="2169" y="17463"/>
                  <a:pt x="2265" y="17764"/>
                  <a:pt x="2392" y="18032"/>
                </a:cubicBezTo>
                <a:cubicBezTo>
                  <a:pt x="2434" y="18121"/>
                  <a:pt x="2480" y="18206"/>
                  <a:pt x="2530" y="18287"/>
                </a:cubicBezTo>
                <a:cubicBezTo>
                  <a:pt x="2628" y="18450"/>
                  <a:pt x="2739" y="18596"/>
                  <a:pt x="2861" y="18726"/>
                </a:cubicBezTo>
                <a:cubicBezTo>
                  <a:pt x="2984" y="18855"/>
                  <a:pt x="3117" y="18968"/>
                  <a:pt x="3260" y="19060"/>
                </a:cubicBezTo>
                <a:lnTo>
                  <a:pt x="6531" y="21186"/>
                </a:lnTo>
                <a:cubicBezTo>
                  <a:pt x="6515" y="21176"/>
                  <a:pt x="6500" y="21164"/>
                  <a:pt x="6485" y="21154"/>
                </a:cubicBezTo>
                <a:cubicBezTo>
                  <a:pt x="6900" y="21442"/>
                  <a:pt x="7397" y="21563"/>
                  <a:pt x="7927" y="21473"/>
                </a:cubicBezTo>
                <a:cubicBezTo>
                  <a:pt x="9100" y="21277"/>
                  <a:pt x="10131" y="20091"/>
                  <a:pt x="10445" y="18585"/>
                </a:cubicBezTo>
                <a:lnTo>
                  <a:pt x="10937" y="16233"/>
                </a:lnTo>
                <a:cubicBezTo>
                  <a:pt x="10989" y="16384"/>
                  <a:pt x="11047" y="16527"/>
                  <a:pt x="11116" y="16660"/>
                </a:cubicBezTo>
                <a:cubicBezTo>
                  <a:pt x="11326" y="17065"/>
                  <a:pt x="11609" y="17385"/>
                  <a:pt x="11942" y="17601"/>
                </a:cubicBezTo>
                <a:lnTo>
                  <a:pt x="15213" y="19727"/>
                </a:lnTo>
                <a:cubicBezTo>
                  <a:pt x="15211" y="19726"/>
                  <a:pt x="15209" y="19725"/>
                  <a:pt x="15208" y="19724"/>
                </a:cubicBezTo>
                <a:cubicBezTo>
                  <a:pt x="15616" y="19991"/>
                  <a:pt x="16098" y="20102"/>
                  <a:pt x="16606" y="20016"/>
                </a:cubicBezTo>
                <a:cubicBezTo>
                  <a:pt x="17832" y="19810"/>
                  <a:pt x="18894" y="18530"/>
                  <a:pt x="19158" y="16943"/>
                </a:cubicBezTo>
                <a:lnTo>
                  <a:pt x="21250" y="4476"/>
                </a:lnTo>
                <a:cubicBezTo>
                  <a:pt x="21412" y="3521"/>
                  <a:pt x="21082" y="2685"/>
                  <a:pt x="20511" y="2320"/>
                </a:cubicBezTo>
                <a:close/>
              </a:path>
            </a:pathLst>
          </a:custGeom>
          <a:solidFill>
            <a:schemeClr val="accent2">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39" name="Shape">
            <a:extLst>
              <a:ext uri="{FF2B5EF4-FFF2-40B4-BE49-F238E27FC236}">
                <a16:creationId xmlns:a16="http://schemas.microsoft.com/office/drawing/2014/main" id="{E282BCB3-A83B-48CE-8434-6DB88E39FF07}"/>
              </a:ext>
            </a:extLst>
          </p:cNvPr>
          <p:cNvSpPr/>
          <p:nvPr/>
        </p:nvSpPr>
        <p:spPr>
          <a:xfrm>
            <a:off x="2219340" y="4026567"/>
            <a:ext cx="764921" cy="869084"/>
          </a:xfrm>
          <a:custGeom>
            <a:avLst/>
            <a:gdLst/>
            <a:ahLst/>
            <a:cxnLst>
              <a:cxn ang="0">
                <a:pos x="wd2" y="hd2"/>
              </a:cxn>
              <a:cxn ang="5400000">
                <a:pos x="wd2" y="hd2"/>
              </a:cxn>
              <a:cxn ang="10800000">
                <a:pos x="wd2" y="hd2"/>
              </a:cxn>
              <a:cxn ang="16200000">
                <a:pos x="wd2" y="hd2"/>
              </a:cxn>
            </a:cxnLst>
            <a:rect l="0" t="0" r="r" b="b"/>
            <a:pathLst>
              <a:path w="21039" h="21271" extrusionOk="0">
                <a:moveTo>
                  <a:pt x="20297" y="11260"/>
                </a:moveTo>
                <a:cubicBezTo>
                  <a:pt x="19875" y="10636"/>
                  <a:pt x="19233" y="10134"/>
                  <a:pt x="18379" y="9752"/>
                </a:cubicBezTo>
                <a:cubicBezTo>
                  <a:pt x="18438" y="9779"/>
                  <a:pt x="18499" y="9804"/>
                  <a:pt x="18555" y="9831"/>
                </a:cubicBezTo>
                <a:lnTo>
                  <a:pt x="13967" y="7611"/>
                </a:lnTo>
                <a:cubicBezTo>
                  <a:pt x="13760" y="7511"/>
                  <a:pt x="13539" y="7417"/>
                  <a:pt x="13305" y="7333"/>
                </a:cubicBezTo>
                <a:cubicBezTo>
                  <a:pt x="12603" y="7075"/>
                  <a:pt x="11605" y="6859"/>
                  <a:pt x="10314" y="6680"/>
                </a:cubicBezTo>
                <a:cubicBezTo>
                  <a:pt x="10381" y="6589"/>
                  <a:pt x="10461" y="6501"/>
                  <a:pt x="10554" y="6415"/>
                </a:cubicBezTo>
                <a:cubicBezTo>
                  <a:pt x="10894" y="6094"/>
                  <a:pt x="11410" y="5890"/>
                  <a:pt x="12086" y="5805"/>
                </a:cubicBezTo>
                <a:cubicBezTo>
                  <a:pt x="12118" y="5801"/>
                  <a:pt x="12147" y="5800"/>
                  <a:pt x="12177" y="5796"/>
                </a:cubicBezTo>
                <a:lnTo>
                  <a:pt x="15292" y="7304"/>
                </a:lnTo>
                <a:cubicBezTo>
                  <a:pt x="15282" y="7299"/>
                  <a:pt x="15272" y="7294"/>
                  <a:pt x="15262" y="7289"/>
                </a:cubicBezTo>
                <a:cubicBezTo>
                  <a:pt x="15630" y="7475"/>
                  <a:pt x="16064" y="7552"/>
                  <a:pt x="16519" y="7494"/>
                </a:cubicBezTo>
                <a:cubicBezTo>
                  <a:pt x="16565" y="7488"/>
                  <a:pt x="16612" y="7481"/>
                  <a:pt x="16658" y="7472"/>
                </a:cubicBezTo>
                <a:lnTo>
                  <a:pt x="17260" y="7366"/>
                </a:lnTo>
                <a:cubicBezTo>
                  <a:pt x="19196" y="7016"/>
                  <a:pt x="20227" y="4637"/>
                  <a:pt x="18890" y="3458"/>
                </a:cubicBezTo>
                <a:cubicBezTo>
                  <a:pt x="18676" y="3268"/>
                  <a:pt x="18440" y="3102"/>
                  <a:pt x="18188" y="2958"/>
                </a:cubicBezTo>
                <a:cubicBezTo>
                  <a:pt x="18111" y="2916"/>
                  <a:pt x="18032" y="2875"/>
                  <a:pt x="17953" y="2836"/>
                </a:cubicBezTo>
                <a:cubicBezTo>
                  <a:pt x="17956" y="2838"/>
                  <a:pt x="17960" y="2839"/>
                  <a:pt x="17963" y="2840"/>
                </a:cubicBezTo>
                <a:lnTo>
                  <a:pt x="17963" y="2840"/>
                </a:lnTo>
                <a:cubicBezTo>
                  <a:pt x="17963" y="2840"/>
                  <a:pt x="17963" y="2840"/>
                  <a:pt x="17963" y="2840"/>
                </a:cubicBezTo>
                <a:lnTo>
                  <a:pt x="13375" y="620"/>
                </a:lnTo>
                <a:cubicBezTo>
                  <a:pt x="12119" y="12"/>
                  <a:pt x="10358" y="-148"/>
                  <a:pt x="8085" y="136"/>
                </a:cubicBezTo>
                <a:cubicBezTo>
                  <a:pt x="6118" y="382"/>
                  <a:pt x="4570" y="813"/>
                  <a:pt x="3441" y="1429"/>
                </a:cubicBezTo>
                <a:cubicBezTo>
                  <a:pt x="2312" y="2046"/>
                  <a:pt x="1461" y="2802"/>
                  <a:pt x="900" y="3697"/>
                </a:cubicBezTo>
                <a:cubicBezTo>
                  <a:pt x="334" y="4599"/>
                  <a:pt x="54" y="5517"/>
                  <a:pt x="51" y="6446"/>
                </a:cubicBezTo>
                <a:cubicBezTo>
                  <a:pt x="48" y="7866"/>
                  <a:pt x="594" y="8963"/>
                  <a:pt x="1688" y="9739"/>
                </a:cubicBezTo>
                <a:cubicBezTo>
                  <a:pt x="1907" y="9897"/>
                  <a:pt x="2156" y="10043"/>
                  <a:pt x="2435" y="10177"/>
                </a:cubicBezTo>
                <a:lnTo>
                  <a:pt x="7023" y="12398"/>
                </a:lnTo>
                <a:cubicBezTo>
                  <a:pt x="7012" y="12393"/>
                  <a:pt x="7002" y="12386"/>
                  <a:pt x="6992" y="12381"/>
                </a:cubicBezTo>
                <a:cubicBezTo>
                  <a:pt x="7916" y="12836"/>
                  <a:pt x="9175" y="13164"/>
                  <a:pt x="10764" y="13370"/>
                </a:cubicBezTo>
                <a:cubicBezTo>
                  <a:pt x="10698" y="13770"/>
                  <a:pt x="10482" y="14148"/>
                  <a:pt x="10108" y="14506"/>
                </a:cubicBezTo>
                <a:cubicBezTo>
                  <a:pt x="9746" y="14852"/>
                  <a:pt x="9262" y="15090"/>
                  <a:pt x="8659" y="15225"/>
                </a:cubicBezTo>
                <a:lnTo>
                  <a:pt x="4361" y="13144"/>
                </a:lnTo>
                <a:cubicBezTo>
                  <a:pt x="4017" y="12977"/>
                  <a:pt x="3618" y="12908"/>
                  <a:pt x="3191" y="12960"/>
                </a:cubicBezTo>
                <a:cubicBezTo>
                  <a:pt x="3142" y="12967"/>
                  <a:pt x="3095" y="12974"/>
                  <a:pt x="3046" y="12983"/>
                </a:cubicBezTo>
                <a:lnTo>
                  <a:pt x="2212" y="13135"/>
                </a:lnTo>
                <a:cubicBezTo>
                  <a:pt x="509" y="13451"/>
                  <a:pt x="-554" y="15374"/>
                  <a:pt x="303" y="16687"/>
                </a:cubicBezTo>
                <a:cubicBezTo>
                  <a:pt x="602" y="17154"/>
                  <a:pt x="972" y="17568"/>
                  <a:pt x="1412" y="17936"/>
                </a:cubicBezTo>
                <a:cubicBezTo>
                  <a:pt x="1636" y="18124"/>
                  <a:pt x="1893" y="18288"/>
                  <a:pt x="2183" y="18428"/>
                </a:cubicBezTo>
                <a:lnTo>
                  <a:pt x="6771" y="20649"/>
                </a:lnTo>
                <a:cubicBezTo>
                  <a:pt x="6688" y="20608"/>
                  <a:pt x="6607" y="20565"/>
                  <a:pt x="6529" y="20520"/>
                </a:cubicBezTo>
                <a:cubicBezTo>
                  <a:pt x="7827" y="21257"/>
                  <a:pt x="9873" y="21452"/>
                  <a:pt x="12670" y="21102"/>
                </a:cubicBezTo>
                <a:cubicBezTo>
                  <a:pt x="14497" y="20874"/>
                  <a:pt x="16013" y="20431"/>
                  <a:pt x="17217" y="19775"/>
                </a:cubicBezTo>
                <a:cubicBezTo>
                  <a:pt x="18422" y="19119"/>
                  <a:pt x="19358" y="18259"/>
                  <a:pt x="20026" y="17189"/>
                </a:cubicBezTo>
                <a:cubicBezTo>
                  <a:pt x="20700" y="16124"/>
                  <a:pt x="21036" y="15014"/>
                  <a:pt x="21039" y="13848"/>
                </a:cubicBezTo>
                <a:cubicBezTo>
                  <a:pt x="21046" y="12864"/>
                  <a:pt x="20801" y="11997"/>
                  <a:pt x="20297" y="11260"/>
                </a:cubicBezTo>
                <a:close/>
              </a:path>
            </a:pathLst>
          </a:custGeom>
          <a:solidFill>
            <a:schemeClr val="accent6">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40" name="Shape">
            <a:extLst>
              <a:ext uri="{FF2B5EF4-FFF2-40B4-BE49-F238E27FC236}">
                <a16:creationId xmlns:a16="http://schemas.microsoft.com/office/drawing/2014/main" id="{9ABF45A1-9F95-4250-A4F3-955DD4C617ED}"/>
              </a:ext>
            </a:extLst>
          </p:cNvPr>
          <p:cNvSpPr/>
          <p:nvPr/>
        </p:nvSpPr>
        <p:spPr>
          <a:xfrm>
            <a:off x="4570049" y="3707205"/>
            <a:ext cx="644743" cy="778980"/>
          </a:xfrm>
          <a:custGeom>
            <a:avLst/>
            <a:gdLst/>
            <a:ahLst/>
            <a:cxnLst>
              <a:cxn ang="0">
                <a:pos x="wd2" y="hd2"/>
              </a:cxn>
              <a:cxn ang="5400000">
                <a:pos x="wd2" y="hd2"/>
              </a:cxn>
              <a:cxn ang="10800000">
                <a:pos x="wd2" y="hd2"/>
              </a:cxn>
              <a:cxn ang="16200000">
                <a:pos x="wd2" y="hd2"/>
              </a:cxn>
            </a:cxnLst>
            <a:rect l="0" t="0" r="r" b="b"/>
            <a:pathLst>
              <a:path w="21593" h="21282" extrusionOk="0">
                <a:moveTo>
                  <a:pt x="18759" y="21"/>
                </a:moveTo>
                <a:cubicBezTo>
                  <a:pt x="20330" y="-159"/>
                  <a:pt x="21596" y="814"/>
                  <a:pt x="21592" y="2195"/>
                </a:cubicBezTo>
                <a:cubicBezTo>
                  <a:pt x="21589" y="3573"/>
                  <a:pt x="20318" y="4842"/>
                  <a:pt x="18747" y="5022"/>
                </a:cubicBezTo>
                <a:lnTo>
                  <a:pt x="17183" y="5201"/>
                </a:lnTo>
                <a:cubicBezTo>
                  <a:pt x="15612" y="5381"/>
                  <a:pt x="14340" y="6644"/>
                  <a:pt x="14337" y="8021"/>
                </a:cubicBezTo>
                <a:lnTo>
                  <a:pt x="14314" y="18271"/>
                </a:lnTo>
                <a:cubicBezTo>
                  <a:pt x="14311" y="19649"/>
                  <a:pt x="13039" y="20917"/>
                  <a:pt x="11468" y="21098"/>
                </a:cubicBezTo>
                <a:lnTo>
                  <a:pt x="10041" y="21261"/>
                </a:lnTo>
                <a:cubicBezTo>
                  <a:pt x="8470" y="21441"/>
                  <a:pt x="7204" y="20463"/>
                  <a:pt x="7208" y="19087"/>
                </a:cubicBezTo>
                <a:lnTo>
                  <a:pt x="7230" y="8837"/>
                </a:lnTo>
                <a:cubicBezTo>
                  <a:pt x="7234" y="7459"/>
                  <a:pt x="5966" y="6488"/>
                  <a:pt x="4397" y="6668"/>
                </a:cubicBezTo>
                <a:lnTo>
                  <a:pt x="2833" y="6847"/>
                </a:lnTo>
                <a:cubicBezTo>
                  <a:pt x="1262" y="7027"/>
                  <a:pt x="-4" y="6049"/>
                  <a:pt x="0" y="4673"/>
                </a:cubicBezTo>
                <a:cubicBezTo>
                  <a:pt x="3" y="3290"/>
                  <a:pt x="1274" y="2027"/>
                  <a:pt x="2845" y="1846"/>
                </a:cubicBezTo>
                <a:lnTo>
                  <a:pt x="18759" y="21"/>
                </a:lnTo>
                <a:close/>
              </a:path>
            </a:pathLst>
          </a:custGeom>
          <a:solidFill>
            <a:schemeClr val="accent5"/>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41" name="Shape">
            <a:extLst>
              <a:ext uri="{FF2B5EF4-FFF2-40B4-BE49-F238E27FC236}">
                <a16:creationId xmlns:a16="http://schemas.microsoft.com/office/drawing/2014/main" id="{DF8BD5A0-A708-4D52-8DB7-38CA4722F3B0}"/>
              </a:ext>
            </a:extLst>
          </p:cNvPr>
          <p:cNvSpPr/>
          <p:nvPr/>
        </p:nvSpPr>
        <p:spPr>
          <a:xfrm>
            <a:off x="3947032" y="3822384"/>
            <a:ext cx="711393" cy="776257"/>
          </a:xfrm>
          <a:custGeom>
            <a:avLst/>
            <a:gdLst/>
            <a:ahLst/>
            <a:cxnLst>
              <a:cxn ang="0">
                <a:pos x="wd2" y="hd2"/>
              </a:cxn>
              <a:cxn ang="5400000">
                <a:pos x="wd2" y="hd2"/>
              </a:cxn>
              <a:cxn ang="10800000">
                <a:pos x="wd2" y="hd2"/>
              </a:cxn>
              <a:cxn ang="16200000">
                <a:pos x="wd2" y="hd2"/>
              </a:cxn>
            </a:cxnLst>
            <a:rect l="0" t="0" r="r" b="b"/>
            <a:pathLst>
              <a:path w="21589" h="21169" extrusionOk="0">
                <a:moveTo>
                  <a:pt x="18794" y="1839"/>
                </a:moveTo>
                <a:cubicBezTo>
                  <a:pt x="20664" y="3408"/>
                  <a:pt x="21595" y="5820"/>
                  <a:pt x="21589" y="9075"/>
                </a:cubicBezTo>
                <a:cubicBezTo>
                  <a:pt x="21584" y="11438"/>
                  <a:pt x="21171" y="13422"/>
                  <a:pt x="20349" y="15038"/>
                </a:cubicBezTo>
                <a:cubicBezTo>
                  <a:pt x="19528" y="16654"/>
                  <a:pt x="18340" y="17977"/>
                  <a:pt x="16790" y="19017"/>
                </a:cubicBezTo>
                <a:cubicBezTo>
                  <a:pt x="15235" y="20054"/>
                  <a:pt x="13308" y="20716"/>
                  <a:pt x="10994" y="21009"/>
                </a:cubicBezTo>
                <a:cubicBezTo>
                  <a:pt x="8646" y="21306"/>
                  <a:pt x="6703" y="21189"/>
                  <a:pt x="5162" y="20659"/>
                </a:cubicBezTo>
                <a:cubicBezTo>
                  <a:pt x="3622" y="20124"/>
                  <a:pt x="2378" y="19136"/>
                  <a:pt x="1428" y="17681"/>
                </a:cubicBezTo>
                <a:cubicBezTo>
                  <a:pt x="472" y="16232"/>
                  <a:pt x="-5" y="14326"/>
                  <a:pt x="0" y="11969"/>
                </a:cubicBezTo>
                <a:cubicBezTo>
                  <a:pt x="6" y="8668"/>
                  <a:pt x="961" y="5978"/>
                  <a:pt x="2861" y="3903"/>
                </a:cubicBezTo>
                <a:cubicBezTo>
                  <a:pt x="4757" y="1825"/>
                  <a:pt x="7397" y="571"/>
                  <a:pt x="10783" y="143"/>
                </a:cubicBezTo>
                <a:cubicBezTo>
                  <a:pt x="14251" y="-294"/>
                  <a:pt x="16919" y="271"/>
                  <a:pt x="18794" y="1839"/>
                </a:cubicBezTo>
                <a:close/>
                <a:moveTo>
                  <a:pt x="14008" y="14650"/>
                </a:moveTo>
                <a:cubicBezTo>
                  <a:pt x="14763" y="13681"/>
                  <a:pt x="15146" y="12069"/>
                  <a:pt x="15151" y="9809"/>
                </a:cubicBezTo>
                <a:cubicBezTo>
                  <a:pt x="15154" y="7905"/>
                  <a:pt x="14766" y="6563"/>
                  <a:pt x="13973" y="5784"/>
                </a:cubicBezTo>
                <a:cubicBezTo>
                  <a:pt x="13187" y="5010"/>
                  <a:pt x="12115" y="4707"/>
                  <a:pt x="10756" y="4879"/>
                </a:cubicBezTo>
                <a:cubicBezTo>
                  <a:pt x="9458" y="5043"/>
                  <a:pt x="8419" y="5617"/>
                  <a:pt x="7629" y="6608"/>
                </a:cubicBezTo>
                <a:cubicBezTo>
                  <a:pt x="6840" y="7598"/>
                  <a:pt x="6444" y="9126"/>
                  <a:pt x="6441" y="11179"/>
                </a:cubicBezTo>
                <a:cubicBezTo>
                  <a:pt x="6436" y="13221"/>
                  <a:pt x="6825" y="14637"/>
                  <a:pt x="7605" y="15429"/>
                </a:cubicBezTo>
                <a:cubicBezTo>
                  <a:pt x="8386" y="16222"/>
                  <a:pt x="9447" y="16530"/>
                  <a:pt x="10793" y="16360"/>
                </a:cubicBezTo>
                <a:cubicBezTo>
                  <a:pt x="12173" y="16186"/>
                  <a:pt x="13247" y="15619"/>
                  <a:pt x="14008" y="14650"/>
                </a:cubicBezTo>
              </a:path>
            </a:pathLst>
          </a:custGeom>
          <a:solidFill>
            <a:schemeClr val="bg2">
              <a:lumMod val="90000"/>
              <a:alpha val="29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endParaRPr sz="2250">
              <a:solidFill>
                <a:srgbClr val="FFFFFF"/>
              </a:solidFill>
            </a:endParaRPr>
          </a:p>
        </p:txBody>
      </p:sp>
      <p:sp>
        <p:nvSpPr>
          <p:cNvPr id="242" name="Shape">
            <a:extLst>
              <a:ext uri="{FF2B5EF4-FFF2-40B4-BE49-F238E27FC236}">
                <a16:creationId xmlns:a16="http://schemas.microsoft.com/office/drawing/2014/main" id="{C49CAA5C-A69B-4A25-BB22-A86DB47400D3}"/>
              </a:ext>
            </a:extLst>
          </p:cNvPr>
          <p:cNvSpPr/>
          <p:nvPr/>
        </p:nvSpPr>
        <p:spPr>
          <a:xfrm>
            <a:off x="2999419" y="3927093"/>
            <a:ext cx="918822" cy="826657"/>
          </a:xfrm>
          <a:custGeom>
            <a:avLst/>
            <a:gdLst/>
            <a:ahLst/>
            <a:cxnLst>
              <a:cxn ang="0">
                <a:pos x="wd2" y="hd2"/>
              </a:cxn>
              <a:cxn ang="5400000">
                <a:pos x="wd2" y="hd2"/>
              </a:cxn>
              <a:cxn ang="10800000">
                <a:pos x="wd2" y="hd2"/>
              </a:cxn>
              <a:cxn ang="16200000">
                <a:pos x="wd2" y="hd2"/>
              </a:cxn>
            </a:cxnLst>
            <a:rect l="0" t="0" r="r" b="b"/>
            <a:pathLst>
              <a:path w="21154" h="21230" extrusionOk="0">
                <a:moveTo>
                  <a:pt x="19205" y="20"/>
                </a:moveTo>
                <a:cubicBezTo>
                  <a:pt x="20456" y="-176"/>
                  <a:pt x="21379" y="1065"/>
                  <a:pt x="21107" y="2575"/>
                </a:cubicBezTo>
                <a:lnTo>
                  <a:pt x="18651" y="16235"/>
                </a:lnTo>
                <a:cubicBezTo>
                  <a:pt x="18343" y="17973"/>
                  <a:pt x="17095" y="19376"/>
                  <a:pt x="15655" y="19602"/>
                </a:cubicBezTo>
                <a:cubicBezTo>
                  <a:pt x="14283" y="19817"/>
                  <a:pt x="13074" y="18902"/>
                  <a:pt x="12709" y="17362"/>
                </a:cubicBezTo>
                <a:lnTo>
                  <a:pt x="10579" y="8416"/>
                </a:lnTo>
                <a:lnTo>
                  <a:pt x="8423" y="18033"/>
                </a:lnTo>
                <a:cubicBezTo>
                  <a:pt x="8056" y="19683"/>
                  <a:pt x="6844" y="20982"/>
                  <a:pt x="5467" y="21198"/>
                </a:cubicBezTo>
                <a:cubicBezTo>
                  <a:pt x="4028" y="21424"/>
                  <a:pt x="2788" y="20416"/>
                  <a:pt x="2480" y="18775"/>
                </a:cubicBezTo>
                <a:lnTo>
                  <a:pt x="47" y="5881"/>
                </a:lnTo>
                <a:cubicBezTo>
                  <a:pt x="-221" y="4456"/>
                  <a:pt x="708" y="2919"/>
                  <a:pt x="1955" y="2723"/>
                </a:cubicBezTo>
                <a:lnTo>
                  <a:pt x="2544" y="2630"/>
                </a:lnTo>
                <a:cubicBezTo>
                  <a:pt x="3484" y="2482"/>
                  <a:pt x="4288" y="3158"/>
                  <a:pt x="4457" y="4241"/>
                </a:cubicBezTo>
                <a:lnTo>
                  <a:pt x="5814" y="12767"/>
                </a:lnTo>
                <a:lnTo>
                  <a:pt x="7875" y="3515"/>
                </a:lnTo>
                <a:cubicBezTo>
                  <a:pt x="8110" y="2459"/>
                  <a:pt x="8882" y="1635"/>
                  <a:pt x="9763" y="1497"/>
                </a:cubicBezTo>
                <a:lnTo>
                  <a:pt x="11414" y="1238"/>
                </a:lnTo>
                <a:cubicBezTo>
                  <a:pt x="12292" y="1101"/>
                  <a:pt x="13060" y="1685"/>
                  <a:pt x="13292" y="2666"/>
                </a:cubicBezTo>
                <a:lnTo>
                  <a:pt x="15333" y="11258"/>
                </a:lnTo>
                <a:lnTo>
                  <a:pt x="16719" y="2318"/>
                </a:lnTo>
                <a:cubicBezTo>
                  <a:pt x="16891" y="1181"/>
                  <a:pt x="17699" y="253"/>
                  <a:pt x="18638" y="106"/>
                </a:cubicBezTo>
                <a:lnTo>
                  <a:pt x="19205" y="20"/>
                </a:lnTo>
                <a:close/>
              </a:path>
            </a:pathLst>
          </a:custGeom>
          <a:solidFill>
            <a:schemeClr val="accent2"/>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43" name="Shape">
            <a:extLst>
              <a:ext uri="{FF2B5EF4-FFF2-40B4-BE49-F238E27FC236}">
                <a16:creationId xmlns:a16="http://schemas.microsoft.com/office/drawing/2014/main" id="{095241C5-6ED6-478E-8B53-6D8B1B5E9644}"/>
              </a:ext>
            </a:extLst>
          </p:cNvPr>
          <p:cNvSpPr/>
          <p:nvPr/>
        </p:nvSpPr>
        <p:spPr>
          <a:xfrm>
            <a:off x="2386873" y="4115569"/>
            <a:ext cx="598115" cy="778423"/>
          </a:xfrm>
          <a:custGeom>
            <a:avLst/>
            <a:gdLst/>
            <a:ahLst/>
            <a:cxnLst>
              <a:cxn ang="0">
                <a:pos x="wd2" y="hd2"/>
              </a:cxn>
              <a:cxn ang="5400000">
                <a:pos x="wd2" y="hd2"/>
              </a:cxn>
              <a:cxn ang="10800000">
                <a:pos x="wd2" y="hd2"/>
              </a:cxn>
              <a:cxn ang="16200000">
                <a:pos x="wd2" y="hd2"/>
              </a:cxn>
            </a:cxnLst>
            <a:rect l="0" t="0" r="r" b="b"/>
            <a:pathLst>
              <a:path w="20895" h="21158" extrusionOk="0">
                <a:moveTo>
                  <a:pt x="10265" y="151"/>
                </a:moveTo>
                <a:cubicBezTo>
                  <a:pt x="13331" y="-183"/>
                  <a:pt x="15663" y="36"/>
                  <a:pt x="17272" y="817"/>
                </a:cubicBezTo>
                <a:cubicBezTo>
                  <a:pt x="17592" y="977"/>
                  <a:pt x="17892" y="1162"/>
                  <a:pt x="18165" y="1372"/>
                </a:cubicBezTo>
                <a:cubicBezTo>
                  <a:pt x="19860" y="2683"/>
                  <a:pt x="18550" y="5324"/>
                  <a:pt x="16094" y="5713"/>
                </a:cubicBezTo>
                <a:lnTo>
                  <a:pt x="15330" y="5831"/>
                </a:lnTo>
                <a:cubicBezTo>
                  <a:pt x="15269" y="5841"/>
                  <a:pt x="15211" y="5848"/>
                  <a:pt x="15152" y="5855"/>
                </a:cubicBezTo>
                <a:cubicBezTo>
                  <a:pt x="14101" y="5970"/>
                  <a:pt x="13137" y="5597"/>
                  <a:pt x="12603" y="4886"/>
                </a:cubicBezTo>
                <a:cubicBezTo>
                  <a:pt x="12425" y="4658"/>
                  <a:pt x="12222" y="4469"/>
                  <a:pt x="11977" y="4329"/>
                </a:cubicBezTo>
                <a:cubicBezTo>
                  <a:pt x="11385" y="3982"/>
                  <a:pt x="10565" y="3865"/>
                  <a:pt x="9521" y="3979"/>
                </a:cubicBezTo>
                <a:cubicBezTo>
                  <a:pt x="8661" y="4073"/>
                  <a:pt x="8005" y="4300"/>
                  <a:pt x="7575" y="4657"/>
                </a:cubicBezTo>
                <a:cubicBezTo>
                  <a:pt x="7138" y="5008"/>
                  <a:pt x="6918" y="5405"/>
                  <a:pt x="6916" y="5846"/>
                </a:cubicBezTo>
                <a:cubicBezTo>
                  <a:pt x="6916" y="6168"/>
                  <a:pt x="7092" y="6434"/>
                  <a:pt x="7454" y="6653"/>
                </a:cubicBezTo>
                <a:cubicBezTo>
                  <a:pt x="7802" y="6879"/>
                  <a:pt x="8627" y="7035"/>
                  <a:pt x="9936" y="7121"/>
                </a:cubicBezTo>
                <a:cubicBezTo>
                  <a:pt x="13177" y="7358"/>
                  <a:pt x="15496" y="7693"/>
                  <a:pt x="16893" y="8143"/>
                </a:cubicBezTo>
                <a:cubicBezTo>
                  <a:pt x="18291" y="8586"/>
                  <a:pt x="19313" y="9219"/>
                  <a:pt x="19946" y="10039"/>
                </a:cubicBezTo>
                <a:cubicBezTo>
                  <a:pt x="20586" y="10857"/>
                  <a:pt x="20897" y="11820"/>
                  <a:pt x="20895" y="12914"/>
                </a:cubicBezTo>
                <a:cubicBezTo>
                  <a:pt x="20892" y="14209"/>
                  <a:pt x="20465" y="15443"/>
                  <a:pt x="19609" y="16624"/>
                </a:cubicBezTo>
                <a:cubicBezTo>
                  <a:pt x="18761" y="17811"/>
                  <a:pt x="17570" y="18767"/>
                  <a:pt x="16041" y="19496"/>
                </a:cubicBezTo>
                <a:cubicBezTo>
                  <a:pt x="14510" y="20225"/>
                  <a:pt x="12586" y="20715"/>
                  <a:pt x="10265" y="20970"/>
                </a:cubicBezTo>
                <a:cubicBezTo>
                  <a:pt x="6183" y="21417"/>
                  <a:pt x="3359" y="21067"/>
                  <a:pt x="1794" y="19920"/>
                </a:cubicBezTo>
                <a:cubicBezTo>
                  <a:pt x="1236" y="19512"/>
                  <a:pt x="766" y="19052"/>
                  <a:pt x="385" y="18533"/>
                </a:cubicBezTo>
                <a:cubicBezTo>
                  <a:pt x="-703" y="17075"/>
                  <a:pt x="647" y="14939"/>
                  <a:pt x="2810" y="14588"/>
                </a:cubicBezTo>
                <a:lnTo>
                  <a:pt x="3869" y="14420"/>
                </a:lnTo>
                <a:cubicBezTo>
                  <a:pt x="3932" y="14410"/>
                  <a:pt x="3994" y="14402"/>
                  <a:pt x="4054" y="14394"/>
                </a:cubicBezTo>
                <a:cubicBezTo>
                  <a:pt x="5212" y="14268"/>
                  <a:pt x="6214" y="14766"/>
                  <a:pt x="6704" y="15605"/>
                </a:cubicBezTo>
                <a:cubicBezTo>
                  <a:pt x="6827" y="15810"/>
                  <a:pt x="6962" y="15990"/>
                  <a:pt x="7119" y="16139"/>
                </a:cubicBezTo>
                <a:cubicBezTo>
                  <a:pt x="7882" y="16869"/>
                  <a:pt x="8972" y="17156"/>
                  <a:pt x="10393" y="17001"/>
                </a:cubicBezTo>
                <a:cubicBezTo>
                  <a:pt x="11450" y="16886"/>
                  <a:pt x="12264" y="16590"/>
                  <a:pt x="12839" y="16109"/>
                </a:cubicBezTo>
                <a:cubicBezTo>
                  <a:pt x="13413" y="15628"/>
                  <a:pt x="13700" y="15116"/>
                  <a:pt x="13702" y="14565"/>
                </a:cubicBezTo>
                <a:cubicBezTo>
                  <a:pt x="13704" y="14043"/>
                  <a:pt x="13431" y="13609"/>
                  <a:pt x="12886" y="13256"/>
                </a:cubicBezTo>
                <a:cubicBezTo>
                  <a:pt x="12341" y="12903"/>
                  <a:pt x="11079" y="12651"/>
                  <a:pt x="9095" y="12502"/>
                </a:cubicBezTo>
                <a:cubicBezTo>
                  <a:pt x="5846" y="12244"/>
                  <a:pt x="3529" y="11684"/>
                  <a:pt x="2145" y="10816"/>
                </a:cubicBezTo>
                <a:cubicBezTo>
                  <a:pt x="755" y="9953"/>
                  <a:pt x="62" y="8734"/>
                  <a:pt x="65" y="7158"/>
                </a:cubicBezTo>
                <a:cubicBezTo>
                  <a:pt x="67" y="6127"/>
                  <a:pt x="425" y="5108"/>
                  <a:pt x="1144" y="4106"/>
                </a:cubicBezTo>
                <a:cubicBezTo>
                  <a:pt x="1856" y="3111"/>
                  <a:pt x="2937" y="2272"/>
                  <a:pt x="4371" y="1587"/>
                </a:cubicBezTo>
                <a:cubicBezTo>
                  <a:pt x="5801" y="904"/>
                  <a:pt x="7767" y="425"/>
                  <a:pt x="10265" y="151"/>
                </a:cubicBezTo>
                <a:close/>
              </a:path>
            </a:pathLst>
          </a:custGeom>
          <a:solidFill>
            <a:schemeClr val="accent6"/>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grpSp>
        <p:nvGrpSpPr>
          <p:cNvPr id="244" name="Group 243">
            <a:extLst>
              <a:ext uri="{FF2B5EF4-FFF2-40B4-BE49-F238E27FC236}">
                <a16:creationId xmlns:a16="http://schemas.microsoft.com/office/drawing/2014/main" id="{94026E06-FFE8-4AB7-AE3D-D42CCC84680B}"/>
              </a:ext>
            </a:extLst>
          </p:cNvPr>
          <p:cNvGrpSpPr/>
          <p:nvPr/>
        </p:nvGrpSpPr>
        <p:grpSpPr>
          <a:xfrm>
            <a:off x="606117" y="657112"/>
            <a:ext cx="2934851" cy="4288622"/>
            <a:chOff x="5435599" y="19938999"/>
            <a:chExt cx="2089415" cy="3053208"/>
          </a:xfrm>
        </p:grpSpPr>
        <p:sp>
          <p:nvSpPr>
            <p:cNvPr id="245" name="Shape">
              <a:extLst>
                <a:ext uri="{FF2B5EF4-FFF2-40B4-BE49-F238E27FC236}">
                  <a16:creationId xmlns:a16="http://schemas.microsoft.com/office/drawing/2014/main" id="{054F73E8-1F56-4620-BB74-48A7AF864557}"/>
                </a:ext>
              </a:extLst>
            </p:cNvPr>
            <p:cNvSpPr/>
            <p:nvPr/>
          </p:nvSpPr>
          <p:spPr>
            <a:xfrm>
              <a:off x="5435599" y="19938999"/>
              <a:ext cx="2087785" cy="3052447"/>
            </a:xfrm>
            <a:custGeom>
              <a:avLst/>
              <a:gdLst/>
              <a:ahLst/>
              <a:cxnLst>
                <a:cxn ang="0">
                  <a:pos x="wd2" y="hd2"/>
                </a:cxn>
                <a:cxn ang="5400000">
                  <a:pos x="wd2" y="hd2"/>
                </a:cxn>
                <a:cxn ang="10800000">
                  <a:pos x="wd2" y="hd2"/>
                </a:cxn>
                <a:cxn ang="16200000">
                  <a:pos x="wd2" y="hd2"/>
                </a:cxn>
              </a:cxnLst>
              <a:rect l="0" t="0" r="r" b="b"/>
              <a:pathLst>
                <a:path w="21566" h="21600" extrusionOk="0">
                  <a:moveTo>
                    <a:pt x="21460" y="4244"/>
                  </a:moveTo>
                  <a:lnTo>
                    <a:pt x="20986" y="3779"/>
                  </a:lnTo>
                  <a:cubicBezTo>
                    <a:pt x="20867" y="3661"/>
                    <a:pt x="20662" y="3596"/>
                    <a:pt x="20455" y="3607"/>
                  </a:cubicBezTo>
                  <a:lnTo>
                    <a:pt x="20329" y="3615"/>
                  </a:lnTo>
                  <a:lnTo>
                    <a:pt x="20104" y="3596"/>
                  </a:lnTo>
                  <a:cubicBezTo>
                    <a:pt x="19984" y="3514"/>
                    <a:pt x="19817" y="3471"/>
                    <a:pt x="19644" y="3480"/>
                  </a:cubicBezTo>
                  <a:lnTo>
                    <a:pt x="17230" y="3615"/>
                  </a:lnTo>
                  <a:cubicBezTo>
                    <a:pt x="17237" y="3606"/>
                    <a:pt x="17243" y="3595"/>
                    <a:pt x="17246" y="3584"/>
                  </a:cubicBezTo>
                  <a:cubicBezTo>
                    <a:pt x="17263" y="3534"/>
                    <a:pt x="17246" y="3482"/>
                    <a:pt x="17200" y="3442"/>
                  </a:cubicBezTo>
                  <a:cubicBezTo>
                    <a:pt x="17154" y="3402"/>
                    <a:pt x="17085" y="3379"/>
                    <a:pt x="17010" y="3379"/>
                  </a:cubicBezTo>
                  <a:lnTo>
                    <a:pt x="16843" y="3379"/>
                  </a:lnTo>
                  <a:cubicBezTo>
                    <a:pt x="16770" y="3379"/>
                    <a:pt x="16699" y="3369"/>
                    <a:pt x="16632" y="3350"/>
                  </a:cubicBezTo>
                  <a:lnTo>
                    <a:pt x="11930" y="2036"/>
                  </a:lnTo>
                  <a:cubicBezTo>
                    <a:pt x="11922" y="2012"/>
                    <a:pt x="11907" y="1989"/>
                    <a:pt x="11883" y="1968"/>
                  </a:cubicBezTo>
                  <a:cubicBezTo>
                    <a:pt x="11837" y="1928"/>
                    <a:pt x="11768" y="1905"/>
                    <a:pt x="11693" y="1905"/>
                  </a:cubicBezTo>
                  <a:lnTo>
                    <a:pt x="11526" y="1905"/>
                  </a:lnTo>
                  <a:cubicBezTo>
                    <a:pt x="11453" y="1905"/>
                    <a:pt x="11382" y="1895"/>
                    <a:pt x="11315" y="1876"/>
                  </a:cubicBezTo>
                  <a:lnTo>
                    <a:pt x="6906" y="644"/>
                  </a:lnTo>
                  <a:cubicBezTo>
                    <a:pt x="6944" y="590"/>
                    <a:pt x="6967" y="531"/>
                    <a:pt x="6967" y="467"/>
                  </a:cubicBezTo>
                  <a:cubicBezTo>
                    <a:pt x="6967" y="244"/>
                    <a:pt x="6702" y="61"/>
                    <a:pt x="6374" y="61"/>
                  </a:cubicBezTo>
                  <a:cubicBezTo>
                    <a:pt x="6283" y="61"/>
                    <a:pt x="6196" y="76"/>
                    <a:pt x="6119" y="102"/>
                  </a:cubicBezTo>
                  <a:cubicBezTo>
                    <a:pt x="6014" y="40"/>
                    <a:pt x="5879" y="0"/>
                    <a:pt x="5729" y="0"/>
                  </a:cubicBezTo>
                  <a:cubicBezTo>
                    <a:pt x="5402" y="0"/>
                    <a:pt x="5136" y="182"/>
                    <a:pt x="5136" y="406"/>
                  </a:cubicBezTo>
                  <a:cubicBezTo>
                    <a:pt x="5136" y="489"/>
                    <a:pt x="5173" y="566"/>
                    <a:pt x="5234" y="630"/>
                  </a:cubicBezTo>
                  <a:lnTo>
                    <a:pt x="5165" y="1107"/>
                  </a:lnTo>
                  <a:lnTo>
                    <a:pt x="1530" y="4710"/>
                  </a:lnTo>
                  <a:cubicBezTo>
                    <a:pt x="1068" y="4738"/>
                    <a:pt x="582" y="4769"/>
                    <a:pt x="308" y="4788"/>
                  </a:cubicBezTo>
                  <a:cubicBezTo>
                    <a:pt x="153" y="4798"/>
                    <a:pt x="30" y="4881"/>
                    <a:pt x="13" y="4987"/>
                  </a:cubicBezTo>
                  <a:cubicBezTo>
                    <a:pt x="5" y="5035"/>
                    <a:pt x="0" y="5095"/>
                    <a:pt x="0" y="5168"/>
                  </a:cubicBezTo>
                  <a:cubicBezTo>
                    <a:pt x="0" y="5459"/>
                    <a:pt x="0" y="6479"/>
                    <a:pt x="0" y="6479"/>
                  </a:cubicBezTo>
                  <a:cubicBezTo>
                    <a:pt x="0" y="6479"/>
                    <a:pt x="41" y="6862"/>
                    <a:pt x="356" y="6862"/>
                  </a:cubicBezTo>
                  <a:cubicBezTo>
                    <a:pt x="618" y="6862"/>
                    <a:pt x="2064" y="6804"/>
                    <a:pt x="2531" y="6784"/>
                  </a:cubicBezTo>
                  <a:cubicBezTo>
                    <a:pt x="2552" y="6791"/>
                    <a:pt x="2575" y="6797"/>
                    <a:pt x="2600" y="6797"/>
                  </a:cubicBezTo>
                  <a:lnTo>
                    <a:pt x="2919" y="6797"/>
                  </a:lnTo>
                  <a:cubicBezTo>
                    <a:pt x="3004" y="6797"/>
                    <a:pt x="3074" y="6749"/>
                    <a:pt x="3074" y="6691"/>
                  </a:cubicBezTo>
                  <a:lnTo>
                    <a:pt x="3074" y="5961"/>
                  </a:lnTo>
                  <a:cubicBezTo>
                    <a:pt x="3341" y="6124"/>
                    <a:pt x="3785" y="6067"/>
                    <a:pt x="3785" y="6067"/>
                  </a:cubicBezTo>
                  <a:cubicBezTo>
                    <a:pt x="3936" y="6507"/>
                    <a:pt x="4673" y="6451"/>
                    <a:pt x="4673" y="6451"/>
                  </a:cubicBezTo>
                  <a:lnTo>
                    <a:pt x="4673" y="6582"/>
                  </a:lnTo>
                  <a:lnTo>
                    <a:pt x="4697" y="6585"/>
                  </a:lnTo>
                  <a:lnTo>
                    <a:pt x="4697" y="17977"/>
                  </a:lnTo>
                  <a:cubicBezTo>
                    <a:pt x="4228" y="18027"/>
                    <a:pt x="3928" y="18102"/>
                    <a:pt x="3928" y="18187"/>
                  </a:cubicBezTo>
                  <a:lnTo>
                    <a:pt x="3928" y="19206"/>
                  </a:lnTo>
                  <a:cubicBezTo>
                    <a:pt x="3141" y="19286"/>
                    <a:pt x="2634" y="19411"/>
                    <a:pt x="2634" y="19551"/>
                  </a:cubicBezTo>
                  <a:lnTo>
                    <a:pt x="2634" y="19622"/>
                  </a:lnTo>
                  <a:cubicBezTo>
                    <a:pt x="1750" y="19751"/>
                    <a:pt x="1200" y="19928"/>
                    <a:pt x="1200" y="20125"/>
                  </a:cubicBezTo>
                  <a:lnTo>
                    <a:pt x="1200" y="20895"/>
                  </a:lnTo>
                  <a:cubicBezTo>
                    <a:pt x="1200" y="21285"/>
                    <a:pt x="3345" y="21600"/>
                    <a:pt x="5991" y="21600"/>
                  </a:cubicBezTo>
                  <a:cubicBezTo>
                    <a:pt x="8637" y="21600"/>
                    <a:pt x="10782" y="21284"/>
                    <a:pt x="10782" y="20895"/>
                  </a:cubicBezTo>
                  <a:lnTo>
                    <a:pt x="10782" y="20125"/>
                  </a:lnTo>
                  <a:cubicBezTo>
                    <a:pt x="10782" y="19928"/>
                    <a:pt x="10233" y="19750"/>
                    <a:pt x="9348" y="19622"/>
                  </a:cubicBezTo>
                  <a:lnTo>
                    <a:pt x="9348" y="19551"/>
                  </a:lnTo>
                  <a:cubicBezTo>
                    <a:pt x="9348" y="19411"/>
                    <a:pt x="8842" y="19286"/>
                    <a:pt x="8055" y="19206"/>
                  </a:cubicBezTo>
                  <a:lnTo>
                    <a:pt x="8055" y="18187"/>
                  </a:lnTo>
                  <a:cubicBezTo>
                    <a:pt x="8055" y="18097"/>
                    <a:pt x="7714" y="18017"/>
                    <a:pt x="7193" y="17968"/>
                  </a:cubicBezTo>
                  <a:lnTo>
                    <a:pt x="7193" y="6601"/>
                  </a:lnTo>
                  <a:cubicBezTo>
                    <a:pt x="7356" y="6605"/>
                    <a:pt x="7434" y="6535"/>
                    <a:pt x="7573" y="6224"/>
                  </a:cubicBezTo>
                  <a:cubicBezTo>
                    <a:pt x="7639" y="6076"/>
                    <a:pt x="7719" y="5875"/>
                    <a:pt x="7828" y="5599"/>
                  </a:cubicBezTo>
                  <a:cubicBezTo>
                    <a:pt x="7871" y="5490"/>
                    <a:pt x="7900" y="5395"/>
                    <a:pt x="7920" y="5310"/>
                  </a:cubicBezTo>
                  <a:lnTo>
                    <a:pt x="7997" y="5307"/>
                  </a:lnTo>
                  <a:cubicBezTo>
                    <a:pt x="8017" y="5323"/>
                    <a:pt x="8039" y="5339"/>
                    <a:pt x="8063" y="5353"/>
                  </a:cubicBezTo>
                  <a:cubicBezTo>
                    <a:pt x="8065" y="5355"/>
                    <a:pt x="8067" y="5359"/>
                    <a:pt x="8071" y="5362"/>
                  </a:cubicBezTo>
                  <a:cubicBezTo>
                    <a:pt x="8088" y="5376"/>
                    <a:pt x="8110" y="5383"/>
                    <a:pt x="8132" y="5389"/>
                  </a:cubicBezTo>
                  <a:cubicBezTo>
                    <a:pt x="8224" y="5428"/>
                    <a:pt x="8330" y="5450"/>
                    <a:pt x="8445" y="5450"/>
                  </a:cubicBezTo>
                  <a:cubicBezTo>
                    <a:pt x="8458" y="5450"/>
                    <a:pt x="8472" y="5450"/>
                    <a:pt x="8485" y="5449"/>
                  </a:cubicBezTo>
                  <a:lnTo>
                    <a:pt x="16002" y="5105"/>
                  </a:lnTo>
                  <a:lnTo>
                    <a:pt x="16007" y="5266"/>
                  </a:lnTo>
                  <a:cubicBezTo>
                    <a:pt x="16011" y="5380"/>
                    <a:pt x="16091" y="5487"/>
                    <a:pt x="16225" y="5554"/>
                  </a:cubicBezTo>
                  <a:lnTo>
                    <a:pt x="16438" y="5661"/>
                  </a:lnTo>
                  <a:cubicBezTo>
                    <a:pt x="16540" y="5712"/>
                    <a:pt x="16666" y="5737"/>
                    <a:pt x="16792" y="5731"/>
                  </a:cubicBezTo>
                  <a:lnTo>
                    <a:pt x="16818" y="5730"/>
                  </a:lnTo>
                  <a:lnTo>
                    <a:pt x="17485" y="9165"/>
                  </a:lnTo>
                  <a:lnTo>
                    <a:pt x="17209" y="9165"/>
                  </a:lnTo>
                  <a:cubicBezTo>
                    <a:pt x="17085" y="9165"/>
                    <a:pt x="16977" y="9214"/>
                    <a:pt x="16921" y="9284"/>
                  </a:cubicBezTo>
                  <a:lnTo>
                    <a:pt x="16838" y="9284"/>
                  </a:lnTo>
                  <a:cubicBezTo>
                    <a:pt x="16749" y="9284"/>
                    <a:pt x="16677" y="9334"/>
                    <a:pt x="16677" y="9395"/>
                  </a:cubicBezTo>
                  <a:lnTo>
                    <a:pt x="16677" y="9623"/>
                  </a:lnTo>
                  <a:cubicBezTo>
                    <a:pt x="16677" y="9684"/>
                    <a:pt x="16749" y="9734"/>
                    <a:pt x="16838" y="9734"/>
                  </a:cubicBezTo>
                  <a:lnTo>
                    <a:pt x="16893" y="9734"/>
                  </a:lnTo>
                  <a:cubicBezTo>
                    <a:pt x="16930" y="9830"/>
                    <a:pt x="17057" y="9902"/>
                    <a:pt x="17209" y="9902"/>
                  </a:cubicBezTo>
                  <a:lnTo>
                    <a:pt x="17424" y="9902"/>
                  </a:lnTo>
                  <a:cubicBezTo>
                    <a:pt x="17412" y="9960"/>
                    <a:pt x="17394" y="10019"/>
                    <a:pt x="17367" y="10076"/>
                  </a:cubicBezTo>
                  <a:lnTo>
                    <a:pt x="17226" y="10339"/>
                  </a:lnTo>
                  <a:cubicBezTo>
                    <a:pt x="17166" y="10442"/>
                    <a:pt x="17195" y="10564"/>
                    <a:pt x="17290" y="10648"/>
                  </a:cubicBezTo>
                  <a:cubicBezTo>
                    <a:pt x="17386" y="10732"/>
                    <a:pt x="17545" y="10777"/>
                    <a:pt x="17695" y="10764"/>
                  </a:cubicBezTo>
                  <a:cubicBezTo>
                    <a:pt x="17844" y="10752"/>
                    <a:pt x="17975" y="10684"/>
                    <a:pt x="18032" y="10593"/>
                  </a:cubicBezTo>
                  <a:cubicBezTo>
                    <a:pt x="18062" y="10548"/>
                    <a:pt x="18071" y="10498"/>
                    <a:pt x="18064" y="10451"/>
                  </a:cubicBezTo>
                  <a:lnTo>
                    <a:pt x="18050" y="10311"/>
                  </a:lnTo>
                  <a:cubicBezTo>
                    <a:pt x="18041" y="10403"/>
                    <a:pt x="18067" y="10503"/>
                    <a:pt x="17999" y="10582"/>
                  </a:cubicBezTo>
                  <a:cubicBezTo>
                    <a:pt x="17936" y="10661"/>
                    <a:pt x="17813" y="10711"/>
                    <a:pt x="17688" y="10714"/>
                  </a:cubicBezTo>
                  <a:cubicBezTo>
                    <a:pt x="17563" y="10718"/>
                    <a:pt x="17443" y="10673"/>
                    <a:pt x="17380" y="10605"/>
                  </a:cubicBezTo>
                  <a:cubicBezTo>
                    <a:pt x="17315" y="10535"/>
                    <a:pt x="17309" y="10448"/>
                    <a:pt x="17361" y="10379"/>
                  </a:cubicBezTo>
                  <a:lnTo>
                    <a:pt x="17537" y="10124"/>
                  </a:lnTo>
                  <a:cubicBezTo>
                    <a:pt x="17583" y="10054"/>
                    <a:pt x="17618" y="9979"/>
                    <a:pt x="17641" y="9904"/>
                  </a:cubicBezTo>
                  <a:lnTo>
                    <a:pt x="17920" y="9904"/>
                  </a:lnTo>
                  <a:cubicBezTo>
                    <a:pt x="18072" y="9904"/>
                    <a:pt x="18200" y="9832"/>
                    <a:pt x="18236" y="9736"/>
                  </a:cubicBezTo>
                  <a:lnTo>
                    <a:pt x="18291" y="9736"/>
                  </a:lnTo>
                  <a:cubicBezTo>
                    <a:pt x="18381" y="9736"/>
                    <a:pt x="18453" y="9686"/>
                    <a:pt x="18453" y="9625"/>
                  </a:cubicBezTo>
                  <a:lnTo>
                    <a:pt x="18453" y="9397"/>
                  </a:lnTo>
                  <a:cubicBezTo>
                    <a:pt x="18453" y="9336"/>
                    <a:pt x="18381" y="9286"/>
                    <a:pt x="18291" y="9286"/>
                  </a:cubicBezTo>
                  <a:lnTo>
                    <a:pt x="18209" y="9286"/>
                  </a:lnTo>
                  <a:cubicBezTo>
                    <a:pt x="18154" y="9215"/>
                    <a:pt x="18046" y="9167"/>
                    <a:pt x="17920" y="9167"/>
                  </a:cubicBezTo>
                  <a:lnTo>
                    <a:pt x="17689" y="9167"/>
                  </a:lnTo>
                  <a:lnTo>
                    <a:pt x="18647" y="5625"/>
                  </a:lnTo>
                  <a:cubicBezTo>
                    <a:pt x="18689" y="5614"/>
                    <a:pt x="18728" y="5600"/>
                    <a:pt x="18765" y="5582"/>
                  </a:cubicBezTo>
                  <a:lnTo>
                    <a:pt x="18958" y="5487"/>
                  </a:lnTo>
                  <a:cubicBezTo>
                    <a:pt x="19101" y="5416"/>
                    <a:pt x="19185" y="5302"/>
                    <a:pt x="19181" y="5181"/>
                  </a:cubicBezTo>
                  <a:lnTo>
                    <a:pt x="19174" y="4963"/>
                  </a:lnTo>
                  <a:lnTo>
                    <a:pt x="21015" y="4879"/>
                  </a:lnTo>
                  <a:cubicBezTo>
                    <a:pt x="21230" y="4869"/>
                    <a:pt x="21414" y="4784"/>
                    <a:pt x="21507" y="4651"/>
                  </a:cubicBezTo>
                  <a:cubicBezTo>
                    <a:pt x="21600" y="4517"/>
                    <a:pt x="21583" y="4365"/>
                    <a:pt x="21460" y="4244"/>
                  </a:cubicBezTo>
                  <a:close/>
                  <a:moveTo>
                    <a:pt x="18491" y="5647"/>
                  </a:moveTo>
                  <a:lnTo>
                    <a:pt x="17595" y="8964"/>
                  </a:lnTo>
                  <a:lnTo>
                    <a:pt x="16966" y="5726"/>
                  </a:lnTo>
                  <a:cubicBezTo>
                    <a:pt x="17090" y="5728"/>
                    <a:pt x="17207" y="5761"/>
                    <a:pt x="17306" y="5813"/>
                  </a:cubicBezTo>
                  <a:cubicBezTo>
                    <a:pt x="17377" y="5850"/>
                    <a:pt x="17460" y="5876"/>
                    <a:pt x="17559" y="5888"/>
                  </a:cubicBezTo>
                  <a:cubicBezTo>
                    <a:pt x="17786" y="5917"/>
                    <a:pt x="18034" y="5898"/>
                    <a:pt x="18133" y="5735"/>
                  </a:cubicBezTo>
                  <a:cubicBezTo>
                    <a:pt x="18135" y="5729"/>
                    <a:pt x="18148" y="5699"/>
                    <a:pt x="18162" y="5664"/>
                  </a:cubicBezTo>
                  <a:lnTo>
                    <a:pt x="18491" y="5647"/>
                  </a:lnTo>
                  <a:close/>
                  <a:moveTo>
                    <a:pt x="21209" y="4351"/>
                  </a:moveTo>
                  <a:lnTo>
                    <a:pt x="20753" y="4312"/>
                  </a:lnTo>
                  <a:cubicBezTo>
                    <a:pt x="20743" y="4244"/>
                    <a:pt x="20709" y="4176"/>
                    <a:pt x="20649" y="4117"/>
                  </a:cubicBezTo>
                  <a:lnTo>
                    <a:pt x="20507" y="3977"/>
                  </a:lnTo>
                  <a:lnTo>
                    <a:pt x="20687" y="3852"/>
                  </a:lnTo>
                  <a:cubicBezTo>
                    <a:pt x="20709" y="3863"/>
                    <a:pt x="20730" y="3878"/>
                    <a:pt x="20746" y="3894"/>
                  </a:cubicBezTo>
                  <a:lnTo>
                    <a:pt x="21209" y="4351"/>
                  </a:lnTo>
                  <a:close/>
                  <a:moveTo>
                    <a:pt x="20408" y="4232"/>
                  </a:moveTo>
                  <a:cubicBezTo>
                    <a:pt x="20469" y="4293"/>
                    <a:pt x="20478" y="4369"/>
                    <a:pt x="20431" y="4435"/>
                  </a:cubicBezTo>
                  <a:cubicBezTo>
                    <a:pt x="20384" y="4502"/>
                    <a:pt x="20292" y="4545"/>
                    <a:pt x="20184" y="4549"/>
                  </a:cubicBezTo>
                  <a:lnTo>
                    <a:pt x="19651" y="4573"/>
                  </a:lnTo>
                  <a:lnTo>
                    <a:pt x="20297" y="4122"/>
                  </a:lnTo>
                  <a:lnTo>
                    <a:pt x="20408" y="4232"/>
                  </a:lnTo>
                  <a:close/>
                  <a:moveTo>
                    <a:pt x="5105" y="13002"/>
                  </a:moveTo>
                  <a:lnTo>
                    <a:pt x="5665" y="13550"/>
                  </a:lnTo>
                  <a:lnTo>
                    <a:pt x="5665" y="14242"/>
                  </a:lnTo>
                  <a:lnTo>
                    <a:pt x="5105" y="14800"/>
                  </a:lnTo>
                  <a:lnTo>
                    <a:pt x="5105" y="13002"/>
                  </a:lnTo>
                  <a:close/>
                  <a:moveTo>
                    <a:pt x="5486" y="1271"/>
                  </a:moveTo>
                  <a:lnTo>
                    <a:pt x="5868" y="892"/>
                  </a:lnTo>
                  <a:lnTo>
                    <a:pt x="5894" y="1569"/>
                  </a:lnTo>
                  <a:lnTo>
                    <a:pt x="5480" y="1318"/>
                  </a:lnTo>
                  <a:lnTo>
                    <a:pt x="5486" y="1271"/>
                  </a:lnTo>
                  <a:close/>
                  <a:moveTo>
                    <a:pt x="5964" y="3389"/>
                  </a:moveTo>
                  <a:lnTo>
                    <a:pt x="5301" y="2829"/>
                  </a:lnTo>
                  <a:lnTo>
                    <a:pt x="5919" y="2205"/>
                  </a:lnTo>
                  <a:lnTo>
                    <a:pt x="5964" y="3389"/>
                  </a:lnTo>
                  <a:close/>
                  <a:moveTo>
                    <a:pt x="5432" y="4427"/>
                  </a:moveTo>
                  <a:lnTo>
                    <a:pt x="5987" y="4021"/>
                  </a:lnTo>
                  <a:lnTo>
                    <a:pt x="6003" y="4432"/>
                  </a:lnTo>
                  <a:cubicBezTo>
                    <a:pt x="5751" y="4423"/>
                    <a:pt x="5548" y="4425"/>
                    <a:pt x="5432" y="4427"/>
                  </a:cubicBezTo>
                  <a:close/>
                  <a:moveTo>
                    <a:pt x="6399" y="11155"/>
                  </a:moveTo>
                  <a:lnTo>
                    <a:pt x="6782" y="11811"/>
                  </a:lnTo>
                  <a:lnTo>
                    <a:pt x="6782" y="12826"/>
                  </a:lnTo>
                  <a:lnTo>
                    <a:pt x="6399" y="13453"/>
                  </a:lnTo>
                  <a:lnTo>
                    <a:pt x="6399" y="11155"/>
                  </a:lnTo>
                  <a:close/>
                  <a:moveTo>
                    <a:pt x="6399" y="10614"/>
                  </a:moveTo>
                  <a:lnTo>
                    <a:pt x="6399" y="10569"/>
                  </a:lnTo>
                  <a:lnTo>
                    <a:pt x="6782" y="10100"/>
                  </a:lnTo>
                  <a:lnTo>
                    <a:pt x="6782" y="11268"/>
                  </a:lnTo>
                  <a:lnTo>
                    <a:pt x="6399" y="10614"/>
                  </a:lnTo>
                  <a:close/>
                  <a:moveTo>
                    <a:pt x="6781" y="9690"/>
                  </a:moveTo>
                  <a:lnTo>
                    <a:pt x="6398" y="10158"/>
                  </a:lnTo>
                  <a:lnTo>
                    <a:pt x="6398" y="8899"/>
                  </a:lnTo>
                  <a:lnTo>
                    <a:pt x="6781" y="9563"/>
                  </a:lnTo>
                  <a:lnTo>
                    <a:pt x="6781" y="9690"/>
                  </a:lnTo>
                  <a:close/>
                  <a:moveTo>
                    <a:pt x="5665" y="13200"/>
                  </a:moveTo>
                  <a:lnTo>
                    <a:pt x="5194" y="12739"/>
                  </a:lnTo>
                  <a:lnTo>
                    <a:pt x="5194" y="11849"/>
                  </a:lnTo>
                  <a:lnTo>
                    <a:pt x="5665" y="11419"/>
                  </a:lnTo>
                  <a:lnTo>
                    <a:pt x="5665" y="13200"/>
                  </a:lnTo>
                  <a:close/>
                  <a:moveTo>
                    <a:pt x="6399" y="13976"/>
                  </a:moveTo>
                  <a:lnTo>
                    <a:pt x="6782" y="13348"/>
                  </a:lnTo>
                  <a:lnTo>
                    <a:pt x="6782" y="14663"/>
                  </a:lnTo>
                  <a:lnTo>
                    <a:pt x="6399" y="14036"/>
                  </a:lnTo>
                  <a:lnTo>
                    <a:pt x="6399" y="13976"/>
                  </a:lnTo>
                  <a:close/>
                  <a:moveTo>
                    <a:pt x="6781" y="9015"/>
                  </a:moveTo>
                  <a:lnTo>
                    <a:pt x="6398" y="8351"/>
                  </a:lnTo>
                  <a:lnTo>
                    <a:pt x="6398" y="8283"/>
                  </a:lnTo>
                  <a:lnTo>
                    <a:pt x="6781" y="7628"/>
                  </a:lnTo>
                  <a:lnTo>
                    <a:pt x="6781" y="9015"/>
                  </a:lnTo>
                  <a:close/>
                  <a:moveTo>
                    <a:pt x="5665" y="9957"/>
                  </a:moveTo>
                  <a:lnTo>
                    <a:pt x="5217" y="9440"/>
                  </a:lnTo>
                  <a:lnTo>
                    <a:pt x="5665" y="8937"/>
                  </a:lnTo>
                  <a:lnTo>
                    <a:pt x="5665" y="9957"/>
                  </a:lnTo>
                  <a:close/>
                  <a:moveTo>
                    <a:pt x="5665" y="10352"/>
                  </a:moveTo>
                  <a:lnTo>
                    <a:pt x="5665" y="11084"/>
                  </a:lnTo>
                  <a:lnTo>
                    <a:pt x="5105" y="11595"/>
                  </a:lnTo>
                  <a:lnTo>
                    <a:pt x="5105" y="9703"/>
                  </a:lnTo>
                  <a:lnTo>
                    <a:pt x="5665" y="10352"/>
                  </a:lnTo>
                  <a:close/>
                  <a:moveTo>
                    <a:pt x="5665" y="14597"/>
                  </a:moveTo>
                  <a:lnTo>
                    <a:pt x="5665" y="15594"/>
                  </a:lnTo>
                  <a:lnTo>
                    <a:pt x="5219" y="15041"/>
                  </a:lnTo>
                  <a:lnTo>
                    <a:pt x="5665" y="14597"/>
                  </a:lnTo>
                  <a:close/>
                  <a:moveTo>
                    <a:pt x="6399" y="14558"/>
                  </a:moveTo>
                  <a:lnTo>
                    <a:pt x="6782" y="15185"/>
                  </a:lnTo>
                  <a:lnTo>
                    <a:pt x="6782" y="15312"/>
                  </a:lnTo>
                  <a:lnTo>
                    <a:pt x="6399" y="15817"/>
                  </a:lnTo>
                  <a:lnTo>
                    <a:pt x="6399" y="14558"/>
                  </a:lnTo>
                  <a:close/>
                  <a:moveTo>
                    <a:pt x="6781" y="7085"/>
                  </a:moveTo>
                  <a:lnTo>
                    <a:pt x="6398" y="7740"/>
                  </a:lnTo>
                  <a:lnTo>
                    <a:pt x="6398" y="6617"/>
                  </a:lnTo>
                  <a:cubicBezTo>
                    <a:pt x="6533" y="6613"/>
                    <a:pt x="6664" y="6609"/>
                    <a:pt x="6781" y="6605"/>
                  </a:cubicBezTo>
                  <a:lnTo>
                    <a:pt x="6781" y="7085"/>
                  </a:lnTo>
                  <a:close/>
                  <a:moveTo>
                    <a:pt x="13352" y="4862"/>
                  </a:moveTo>
                  <a:lnTo>
                    <a:pt x="13145" y="4719"/>
                  </a:lnTo>
                  <a:lnTo>
                    <a:pt x="14083" y="4166"/>
                  </a:lnTo>
                  <a:lnTo>
                    <a:pt x="14352" y="4151"/>
                  </a:lnTo>
                  <a:lnTo>
                    <a:pt x="14499" y="4259"/>
                  </a:lnTo>
                  <a:lnTo>
                    <a:pt x="13478" y="4856"/>
                  </a:lnTo>
                  <a:lnTo>
                    <a:pt x="13352" y="4862"/>
                  </a:lnTo>
                  <a:close/>
                  <a:moveTo>
                    <a:pt x="10605" y="4987"/>
                  </a:moveTo>
                  <a:lnTo>
                    <a:pt x="10439" y="4868"/>
                  </a:lnTo>
                  <a:lnTo>
                    <a:pt x="11333" y="4321"/>
                  </a:lnTo>
                  <a:lnTo>
                    <a:pt x="11509" y="4311"/>
                  </a:lnTo>
                  <a:lnTo>
                    <a:pt x="11705" y="4446"/>
                  </a:lnTo>
                  <a:lnTo>
                    <a:pt x="10831" y="4977"/>
                  </a:lnTo>
                  <a:lnTo>
                    <a:pt x="10605" y="4987"/>
                  </a:lnTo>
                  <a:close/>
                  <a:moveTo>
                    <a:pt x="10222" y="5005"/>
                  </a:moveTo>
                  <a:lnTo>
                    <a:pt x="10214" y="5005"/>
                  </a:lnTo>
                  <a:lnTo>
                    <a:pt x="10218" y="5002"/>
                  </a:lnTo>
                  <a:lnTo>
                    <a:pt x="10222" y="5005"/>
                  </a:lnTo>
                  <a:close/>
                  <a:moveTo>
                    <a:pt x="10234" y="4723"/>
                  </a:moveTo>
                  <a:lnTo>
                    <a:pt x="9791" y="4406"/>
                  </a:lnTo>
                  <a:lnTo>
                    <a:pt x="10847" y="4347"/>
                  </a:lnTo>
                  <a:lnTo>
                    <a:pt x="10234" y="4723"/>
                  </a:lnTo>
                  <a:close/>
                  <a:moveTo>
                    <a:pt x="12471" y="4257"/>
                  </a:moveTo>
                  <a:lnTo>
                    <a:pt x="13584" y="4195"/>
                  </a:lnTo>
                  <a:lnTo>
                    <a:pt x="12936" y="4577"/>
                  </a:lnTo>
                  <a:lnTo>
                    <a:pt x="12471" y="4257"/>
                  </a:lnTo>
                  <a:close/>
                  <a:moveTo>
                    <a:pt x="12712" y="4708"/>
                  </a:moveTo>
                  <a:lnTo>
                    <a:pt x="12594" y="4777"/>
                  </a:lnTo>
                  <a:lnTo>
                    <a:pt x="12128" y="4456"/>
                  </a:lnTo>
                  <a:lnTo>
                    <a:pt x="12242" y="4386"/>
                  </a:lnTo>
                  <a:lnTo>
                    <a:pt x="12712" y="4708"/>
                  </a:lnTo>
                  <a:close/>
                  <a:moveTo>
                    <a:pt x="11922" y="4312"/>
                  </a:moveTo>
                  <a:lnTo>
                    <a:pt x="11890" y="4289"/>
                  </a:lnTo>
                  <a:lnTo>
                    <a:pt x="11967" y="4285"/>
                  </a:lnTo>
                  <a:lnTo>
                    <a:pt x="11922" y="4312"/>
                  </a:lnTo>
                  <a:close/>
                  <a:moveTo>
                    <a:pt x="11909" y="4589"/>
                  </a:moveTo>
                  <a:lnTo>
                    <a:pt x="12367" y="4906"/>
                  </a:lnTo>
                  <a:lnTo>
                    <a:pt x="11307" y="4954"/>
                  </a:lnTo>
                  <a:lnTo>
                    <a:pt x="11909" y="4589"/>
                  </a:lnTo>
                  <a:close/>
                  <a:moveTo>
                    <a:pt x="12921" y="4850"/>
                  </a:moveTo>
                  <a:lnTo>
                    <a:pt x="12963" y="4879"/>
                  </a:lnTo>
                  <a:lnTo>
                    <a:pt x="12864" y="4883"/>
                  </a:lnTo>
                  <a:lnTo>
                    <a:pt x="12921" y="4850"/>
                  </a:lnTo>
                  <a:close/>
                  <a:moveTo>
                    <a:pt x="15052" y="4200"/>
                  </a:moveTo>
                  <a:lnTo>
                    <a:pt x="15613" y="4608"/>
                  </a:lnTo>
                  <a:lnTo>
                    <a:pt x="15489" y="4689"/>
                  </a:lnTo>
                  <a:lnTo>
                    <a:pt x="14924" y="4276"/>
                  </a:lnTo>
                  <a:lnTo>
                    <a:pt x="15052" y="4200"/>
                  </a:lnTo>
                  <a:close/>
                  <a:moveTo>
                    <a:pt x="15315" y="4097"/>
                  </a:moveTo>
                  <a:lnTo>
                    <a:pt x="16499" y="4031"/>
                  </a:lnTo>
                  <a:lnTo>
                    <a:pt x="15824" y="4470"/>
                  </a:lnTo>
                  <a:lnTo>
                    <a:pt x="15315" y="4097"/>
                  </a:lnTo>
                  <a:close/>
                  <a:moveTo>
                    <a:pt x="16968" y="4005"/>
                  </a:moveTo>
                  <a:lnTo>
                    <a:pt x="17168" y="3993"/>
                  </a:lnTo>
                  <a:lnTo>
                    <a:pt x="17340" y="4127"/>
                  </a:lnTo>
                  <a:lnTo>
                    <a:pt x="16724" y="4162"/>
                  </a:lnTo>
                  <a:lnTo>
                    <a:pt x="16968" y="4005"/>
                  </a:lnTo>
                  <a:close/>
                  <a:moveTo>
                    <a:pt x="17828" y="4100"/>
                  </a:moveTo>
                  <a:lnTo>
                    <a:pt x="17897" y="4056"/>
                  </a:lnTo>
                  <a:lnTo>
                    <a:pt x="17945" y="4094"/>
                  </a:lnTo>
                  <a:lnTo>
                    <a:pt x="17828" y="4100"/>
                  </a:lnTo>
                  <a:close/>
                  <a:moveTo>
                    <a:pt x="17562" y="3996"/>
                  </a:moveTo>
                  <a:lnTo>
                    <a:pt x="17533" y="3973"/>
                  </a:lnTo>
                  <a:lnTo>
                    <a:pt x="17603" y="3969"/>
                  </a:lnTo>
                  <a:lnTo>
                    <a:pt x="17562" y="3996"/>
                  </a:lnTo>
                  <a:close/>
                  <a:moveTo>
                    <a:pt x="18907" y="4112"/>
                  </a:moveTo>
                  <a:cubicBezTo>
                    <a:pt x="18812" y="4072"/>
                    <a:pt x="18699" y="4050"/>
                    <a:pt x="18579" y="4057"/>
                  </a:cubicBezTo>
                  <a:lnTo>
                    <a:pt x="18309" y="4072"/>
                  </a:lnTo>
                  <a:lnTo>
                    <a:pt x="18138" y="3939"/>
                  </a:lnTo>
                  <a:lnTo>
                    <a:pt x="19245" y="3877"/>
                  </a:lnTo>
                  <a:lnTo>
                    <a:pt x="18907" y="4112"/>
                  </a:lnTo>
                  <a:close/>
                  <a:moveTo>
                    <a:pt x="9356" y="4431"/>
                  </a:moveTo>
                  <a:lnTo>
                    <a:pt x="9267" y="4486"/>
                  </a:lnTo>
                  <a:lnTo>
                    <a:pt x="9203" y="4440"/>
                  </a:lnTo>
                  <a:lnTo>
                    <a:pt x="9356" y="4431"/>
                  </a:lnTo>
                  <a:close/>
                  <a:moveTo>
                    <a:pt x="9592" y="4556"/>
                  </a:moveTo>
                  <a:lnTo>
                    <a:pt x="10015" y="4857"/>
                  </a:lnTo>
                  <a:lnTo>
                    <a:pt x="9889" y="4934"/>
                  </a:lnTo>
                  <a:lnTo>
                    <a:pt x="9469" y="4632"/>
                  </a:lnTo>
                  <a:lnTo>
                    <a:pt x="9592" y="4556"/>
                  </a:lnTo>
                  <a:close/>
                  <a:moveTo>
                    <a:pt x="9620" y="5032"/>
                  </a:moveTo>
                  <a:lnTo>
                    <a:pt x="8761" y="5071"/>
                  </a:lnTo>
                  <a:lnTo>
                    <a:pt x="9251" y="4768"/>
                  </a:lnTo>
                  <a:lnTo>
                    <a:pt x="9620" y="5032"/>
                  </a:lnTo>
                  <a:close/>
                  <a:moveTo>
                    <a:pt x="13969" y="4833"/>
                  </a:moveTo>
                  <a:lnTo>
                    <a:pt x="14700" y="4406"/>
                  </a:lnTo>
                  <a:lnTo>
                    <a:pt x="15207" y="4777"/>
                  </a:lnTo>
                  <a:lnTo>
                    <a:pt x="13969" y="4833"/>
                  </a:lnTo>
                  <a:close/>
                  <a:moveTo>
                    <a:pt x="19163" y="4596"/>
                  </a:moveTo>
                  <a:lnTo>
                    <a:pt x="19157" y="4413"/>
                  </a:lnTo>
                  <a:cubicBezTo>
                    <a:pt x="19156" y="4359"/>
                    <a:pt x="19136" y="4308"/>
                    <a:pt x="19104" y="4262"/>
                  </a:cubicBezTo>
                  <a:lnTo>
                    <a:pt x="19693" y="3852"/>
                  </a:lnTo>
                  <a:lnTo>
                    <a:pt x="20005" y="3835"/>
                  </a:lnTo>
                  <a:lnTo>
                    <a:pt x="20127" y="3955"/>
                  </a:lnTo>
                  <a:lnTo>
                    <a:pt x="19210" y="4594"/>
                  </a:lnTo>
                  <a:lnTo>
                    <a:pt x="19163" y="4596"/>
                  </a:lnTo>
                  <a:close/>
                  <a:moveTo>
                    <a:pt x="7829" y="4748"/>
                  </a:moveTo>
                  <a:cubicBezTo>
                    <a:pt x="7757" y="4677"/>
                    <a:pt x="7677" y="4664"/>
                    <a:pt x="7677" y="4664"/>
                  </a:cubicBezTo>
                  <a:cubicBezTo>
                    <a:pt x="7648" y="4656"/>
                    <a:pt x="7621" y="4648"/>
                    <a:pt x="7592" y="4640"/>
                  </a:cubicBezTo>
                  <a:lnTo>
                    <a:pt x="7882" y="4402"/>
                  </a:lnTo>
                  <a:cubicBezTo>
                    <a:pt x="7932" y="4360"/>
                    <a:pt x="8006" y="4334"/>
                    <a:pt x="8084" y="4330"/>
                  </a:cubicBezTo>
                  <a:lnTo>
                    <a:pt x="8544" y="4304"/>
                  </a:lnTo>
                  <a:lnTo>
                    <a:pt x="7829" y="4748"/>
                  </a:lnTo>
                  <a:close/>
                  <a:moveTo>
                    <a:pt x="6348" y="4450"/>
                  </a:moveTo>
                  <a:lnTo>
                    <a:pt x="6326" y="3882"/>
                  </a:lnTo>
                  <a:lnTo>
                    <a:pt x="6891" y="3977"/>
                  </a:lnTo>
                  <a:lnTo>
                    <a:pt x="6963" y="4514"/>
                  </a:lnTo>
                  <a:cubicBezTo>
                    <a:pt x="6754" y="4484"/>
                    <a:pt x="6544" y="4464"/>
                    <a:pt x="6348" y="4450"/>
                  </a:cubicBezTo>
                  <a:close/>
                  <a:moveTo>
                    <a:pt x="6317" y="3639"/>
                  </a:moveTo>
                  <a:lnTo>
                    <a:pt x="6210" y="857"/>
                  </a:lnTo>
                  <a:cubicBezTo>
                    <a:pt x="6263" y="867"/>
                    <a:pt x="6317" y="874"/>
                    <a:pt x="6373" y="874"/>
                  </a:cubicBezTo>
                  <a:cubicBezTo>
                    <a:pt x="6407" y="874"/>
                    <a:pt x="6441" y="872"/>
                    <a:pt x="6474" y="867"/>
                  </a:cubicBezTo>
                  <a:lnTo>
                    <a:pt x="6860" y="3729"/>
                  </a:lnTo>
                  <a:lnTo>
                    <a:pt x="6317" y="3639"/>
                  </a:lnTo>
                  <a:close/>
                  <a:moveTo>
                    <a:pt x="5646" y="808"/>
                  </a:moveTo>
                  <a:cubicBezTo>
                    <a:pt x="5673" y="811"/>
                    <a:pt x="5700" y="813"/>
                    <a:pt x="5728" y="813"/>
                  </a:cubicBezTo>
                  <a:cubicBezTo>
                    <a:pt x="5743" y="813"/>
                    <a:pt x="5758" y="811"/>
                    <a:pt x="5772" y="811"/>
                  </a:cubicBezTo>
                  <a:lnTo>
                    <a:pt x="5516" y="1065"/>
                  </a:lnTo>
                  <a:lnTo>
                    <a:pt x="5539" y="916"/>
                  </a:lnTo>
                  <a:lnTo>
                    <a:pt x="5646" y="808"/>
                  </a:lnTo>
                  <a:close/>
                  <a:moveTo>
                    <a:pt x="5848" y="1856"/>
                  </a:moveTo>
                  <a:lnTo>
                    <a:pt x="5324" y="2385"/>
                  </a:lnTo>
                  <a:lnTo>
                    <a:pt x="5436" y="1607"/>
                  </a:lnTo>
                  <a:lnTo>
                    <a:pt x="5848" y="1856"/>
                  </a:lnTo>
                  <a:close/>
                  <a:moveTo>
                    <a:pt x="5216" y="3132"/>
                  </a:moveTo>
                  <a:lnTo>
                    <a:pt x="5920" y="3726"/>
                  </a:lnTo>
                  <a:lnTo>
                    <a:pt x="5237" y="4226"/>
                  </a:lnTo>
                  <a:cubicBezTo>
                    <a:pt x="5200" y="4174"/>
                    <a:pt x="5149" y="4120"/>
                    <a:pt x="5078" y="4073"/>
                  </a:cubicBezTo>
                  <a:lnTo>
                    <a:pt x="5216" y="3132"/>
                  </a:lnTo>
                  <a:close/>
                  <a:moveTo>
                    <a:pt x="5665" y="8549"/>
                  </a:moveTo>
                  <a:lnTo>
                    <a:pt x="5105" y="9179"/>
                  </a:lnTo>
                  <a:lnTo>
                    <a:pt x="5105" y="7367"/>
                  </a:lnTo>
                  <a:lnTo>
                    <a:pt x="5665" y="7851"/>
                  </a:lnTo>
                  <a:lnTo>
                    <a:pt x="5665" y="8549"/>
                  </a:lnTo>
                  <a:close/>
                  <a:moveTo>
                    <a:pt x="5105" y="15315"/>
                  </a:moveTo>
                  <a:lnTo>
                    <a:pt x="5665" y="16010"/>
                  </a:lnTo>
                  <a:lnTo>
                    <a:pt x="5665" y="16518"/>
                  </a:lnTo>
                  <a:lnTo>
                    <a:pt x="5105" y="17107"/>
                  </a:lnTo>
                  <a:lnTo>
                    <a:pt x="5105" y="15315"/>
                  </a:lnTo>
                  <a:close/>
                  <a:moveTo>
                    <a:pt x="6399" y="16255"/>
                  </a:moveTo>
                  <a:lnTo>
                    <a:pt x="6782" y="15750"/>
                  </a:lnTo>
                  <a:lnTo>
                    <a:pt x="6782" y="16938"/>
                  </a:lnTo>
                  <a:lnTo>
                    <a:pt x="6399" y="16302"/>
                  </a:lnTo>
                  <a:lnTo>
                    <a:pt x="6399" y="16255"/>
                  </a:lnTo>
                  <a:close/>
                  <a:moveTo>
                    <a:pt x="8219" y="4918"/>
                  </a:moveTo>
                  <a:lnTo>
                    <a:pt x="8692" y="4529"/>
                  </a:lnTo>
                  <a:cubicBezTo>
                    <a:pt x="8729" y="4499"/>
                    <a:pt x="8778" y="4477"/>
                    <a:pt x="8832" y="4466"/>
                  </a:cubicBezTo>
                  <a:lnTo>
                    <a:pt x="9048" y="4622"/>
                  </a:lnTo>
                  <a:lnTo>
                    <a:pt x="8287" y="5094"/>
                  </a:lnTo>
                  <a:lnTo>
                    <a:pt x="8161" y="5099"/>
                  </a:lnTo>
                  <a:cubicBezTo>
                    <a:pt x="8136" y="5035"/>
                    <a:pt x="8155" y="4970"/>
                    <a:pt x="8219" y="4918"/>
                  </a:cubicBezTo>
                  <a:close/>
                  <a:moveTo>
                    <a:pt x="11259" y="1970"/>
                  </a:moveTo>
                  <a:cubicBezTo>
                    <a:pt x="11344" y="1994"/>
                    <a:pt x="11434" y="2006"/>
                    <a:pt x="11526" y="2006"/>
                  </a:cubicBezTo>
                  <a:lnTo>
                    <a:pt x="11693" y="2006"/>
                  </a:lnTo>
                  <a:cubicBezTo>
                    <a:pt x="11723" y="2006"/>
                    <a:pt x="11750" y="2015"/>
                    <a:pt x="11769" y="2031"/>
                  </a:cubicBezTo>
                  <a:cubicBezTo>
                    <a:pt x="11787" y="2047"/>
                    <a:pt x="11794" y="2067"/>
                    <a:pt x="11787" y="2087"/>
                  </a:cubicBezTo>
                  <a:cubicBezTo>
                    <a:pt x="11781" y="2107"/>
                    <a:pt x="11762" y="2123"/>
                    <a:pt x="11736" y="2131"/>
                  </a:cubicBezTo>
                  <a:cubicBezTo>
                    <a:pt x="11710" y="2140"/>
                    <a:pt x="11680" y="2140"/>
                    <a:pt x="11653" y="2132"/>
                  </a:cubicBezTo>
                  <a:lnTo>
                    <a:pt x="11568" y="2106"/>
                  </a:lnTo>
                  <a:lnTo>
                    <a:pt x="11508" y="2197"/>
                  </a:lnTo>
                  <a:lnTo>
                    <a:pt x="11593" y="2223"/>
                  </a:lnTo>
                  <a:cubicBezTo>
                    <a:pt x="11625" y="2233"/>
                    <a:pt x="11659" y="2238"/>
                    <a:pt x="11693" y="2238"/>
                  </a:cubicBezTo>
                  <a:cubicBezTo>
                    <a:pt x="11729" y="2238"/>
                    <a:pt x="11766" y="2232"/>
                    <a:pt x="11800" y="2221"/>
                  </a:cubicBezTo>
                  <a:cubicBezTo>
                    <a:pt x="11851" y="2204"/>
                    <a:pt x="11891" y="2175"/>
                    <a:pt x="11913" y="2140"/>
                  </a:cubicBezTo>
                  <a:lnTo>
                    <a:pt x="16576" y="3443"/>
                  </a:lnTo>
                  <a:cubicBezTo>
                    <a:pt x="16661" y="3467"/>
                    <a:pt x="16750" y="3479"/>
                    <a:pt x="16843" y="3479"/>
                  </a:cubicBezTo>
                  <a:lnTo>
                    <a:pt x="17010" y="3479"/>
                  </a:lnTo>
                  <a:cubicBezTo>
                    <a:pt x="17040" y="3479"/>
                    <a:pt x="17067" y="3488"/>
                    <a:pt x="17086" y="3504"/>
                  </a:cubicBezTo>
                  <a:cubicBezTo>
                    <a:pt x="17104" y="3520"/>
                    <a:pt x="17111" y="3540"/>
                    <a:pt x="17104" y="3560"/>
                  </a:cubicBezTo>
                  <a:cubicBezTo>
                    <a:pt x="17098" y="3579"/>
                    <a:pt x="17079" y="3596"/>
                    <a:pt x="17053" y="3604"/>
                  </a:cubicBezTo>
                  <a:cubicBezTo>
                    <a:pt x="17027" y="3613"/>
                    <a:pt x="16997" y="3613"/>
                    <a:pt x="16970" y="3605"/>
                  </a:cubicBezTo>
                  <a:lnTo>
                    <a:pt x="16885" y="3579"/>
                  </a:lnTo>
                  <a:lnTo>
                    <a:pt x="16848" y="3635"/>
                  </a:lnTo>
                  <a:lnTo>
                    <a:pt x="8061" y="4128"/>
                  </a:lnTo>
                  <a:cubicBezTo>
                    <a:pt x="8061" y="4128"/>
                    <a:pt x="8061" y="4128"/>
                    <a:pt x="8061" y="4128"/>
                  </a:cubicBezTo>
                  <a:cubicBezTo>
                    <a:pt x="7905" y="4137"/>
                    <a:pt x="7758" y="4189"/>
                    <a:pt x="7657" y="4271"/>
                  </a:cubicBezTo>
                  <a:lnTo>
                    <a:pt x="7315" y="4552"/>
                  </a:lnTo>
                  <a:lnTo>
                    <a:pt x="6802" y="746"/>
                  </a:lnTo>
                  <a:cubicBezTo>
                    <a:pt x="6809" y="741"/>
                    <a:pt x="6815" y="735"/>
                    <a:pt x="6822" y="730"/>
                  </a:cubicBezTo>
                  <a:lnTo>
                    <a:pt x="11259" y="1970"/>
                  </a:lnTo>
                  <a:close/>
                  <a:moveTo>
                    <a:pt x="5135" y="1315"/>
                  </a:moveTo>
                  <a:lnTo>
                    <a:pt x="5112" y="1464"/>
                  </a:lnTo>
                  <a:lnTo>
                    <a:pt x="1856" y="4692"/>
                  </a:lnTo>
                  <a:cubicBezTo>
                    <a:pt x="1812" y="4695"/>
                    <a:pt x="1766" y="4697"/>
                    <a:pt x="1720" y="4700"/>
                  </a:cubicBezTo>
                  <a:lnTo>
                    <a:pt x="5135" y="1315"/>
                  </a:lnTo>
                  <a:close/>
                  <a:moveTo>
                    <a:pt x="3730" y="4533"/>
                  </a:moveTo>
                  <a:cubicBezTo>
                    <a:pt x="3362" y="4515"/>
                    <a:pt x="3143" y="4584"/>
                    <a:pt x="3011" y="4678"/>
                  </a:cubicBezTo>
                  <a:cubicBezTo>
                    <a:pt x="2985" y="4664"/>
                    <a:pt x="2954" y="4654"/>
                    <a:pt x="2919" y="4654"/>
                  </a:cubicBezTo>
                  <a:lnTo>
                    <a:pt x="2600" y="4654"/>
                  </a:lnTo>
                  <a:cubicBezTo>
                    <a:pt x="2598" y="4654"/>
                    <a:pt x="2596" y="4655"/>
                    <a:pt x="2594" y="4655"/>
                  </a:cubicBezTo>
                  <a:cubicBezTo>
                    <a:pt x="2482" y="4658"/>
                    <a:pt x="2284" y="4668"/>
                    <a:pt x="2047" y="4681"/>
                  </a:cubicBezTo>
                  <a:lnTo>
                    <a:pt x="5084" y="1671"/>
                  </a:lnTo>
                  <a:lnTo>
                    <a:pt x="4753" y="3945"/>
                  </a:lnTo>
                  <a:cubicBezTo>
                    <a:pt x="4681" y="3932"/>
                    <a:pt x="4599" y="3925"/>
                    <a:pt x="4508" y="3925"/>
                  </a:cubicBezTo>
                  <a:cubicBezTo>
                    <a:pt x="3756" y="3925"/>
                    <a:pt x="3730" y="4533"/>
                    <a:pt x="3730" y="4533"/>
                  </a:cubicBezTo>
                  <a:close/>
                  <a:moveTo>
                    <a:pt x="5328" y="6657"/>
                  </a:moveTo>
                  <a:cubicBezTo>
                    <a:pt x="5328" y="6657"/>
                    <a:pt x="5465" y="6652"/>
                    <a:pt x="5665" y="6644"/>
                  </a:cubicBezTo>
                  <a:lnTo>
                    <a:pt x="5665" y="7527"/>
                  </a:lnTo>
                  <a:lnTo>
                    <a:pt x="5162" y="7092"/>
                  </a:lnTo>
                  <a:cubicBezTo>
                    <a:pt x="5146" y="7079"/>
                    <a:pt x="5127" y="7070"/>
                    <a:pt x="5105" y="7064"/>
                  </a:cubicBezTo>
                  <a:lnTo>
                    <a:pt x="5105" y="6631"/>
                  </a:lnTo>
                  <a:lnTo>
                    <a:pt x="5328" y="6657"/>
                  </a:lnTo>
                  <a:close/>
                  <a:moveTo>
                    <a:pt x="5105" y="17477"/>
                  </a:moveTo>
                  <a:lnTo>
                    <a:pt x="5665" y="16887"/>
                  </a:lnTo>
                  <a:lnTo>
                    <a:pt x="5665" y="17922"/>
                  </a:lnTo>
                  <a:cubicBezTo>
                    <a:pt x="5467" y="17926"/>
                    <a:pt x="5279" y="17933"/>
                    <a:pt x="5105" y="17944"/>
                  </a:cubicBezTo>
                  <a:lnTo>
                    <a:pt x="5105" y="17477"/>
                  </a:lnTo>
                  <a:close/>
                  <a:moveTo>
                    <a:pt x="6399" y="17923"/>
                  </a:moveTo>
                  <a:lnTo>
                    <a:pt x="6399" y="16831"/>
                  </a:lnTo>
                  <a:lnTo>
                    <a:pt x="6782" y="17467"/>
                  </a:lnTo>
                  <a:lnTo>
                    <a:pt x="6782" y="17939"/>
                  </a:lnTo>
                  <a:cubicBezTo>
                    <a:pt x="6659" y="17932"/>
                    <a:pt x="6532" y="17927"/>
                    <a:pt x="6399" y="17923"/>
                  </a:cubicBezTo>
                  <a:close/>
                  <a:moveTo>
                    <a:pt x="20995" y="4677"/>
                  </a:moveTo>
                  <a:lnTo>
                    <a:pt x="20447" y="4702"/>
                  </a:lnTo>
                  <a:cubicBezTo>
                    <a:pt x="20553" y="4662"/>
                    <a:pt x="20641" y="4601"/>
                    <a:pt x="20696" y="4522"/>
                  </a:cubicBezTo>
                  <a:cubicBezTo>
                    <a:pt x="20699" y="4519"/>
                    <a:pt x="20700" y="4514"/>
                    <a:pt x="20703" y="4511"/>
                  </a:cubicBezTo>
                  <a:lnTo>
                    <a:pt x="21244" y="4556"/>
                  </a:lnTo>
                  <a:cubicBezTo>
                    <a:pt x="21243" y="4558"/>
                    <a:pt x="21243" y="4561"/>
                    <a:pt x="21242" y="4563"/>
                  </a:cubicBezTo>
                  <a:cubicBezTo>
                    <a:pt x="21196" y="4629"/>
                    <a:pt x="21103" y="4672"/>
                    <a:pt x="20995" y="4677"/>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46" name="Shape">
              <a:extLst>
                <a:ext uri="{FF2B5EF4-FFF2-40B4-BE49-F238E27FC236}">
                  <a16:creationId xmlns:a16="http://schemas.microsoft.com/office/drawing/2014/main" id="{2B4389A1-A717-4884-B2B1-A5FB0597D5AA}"/>
                </a:ext>
              </a:extLst>
            </p:cNvPr>
            <p:cNvSpPr/>
            <p:nvPr/>
          </p:nvSpPr>
          <p:spPr>
            <a:xfrm>
              <a:off x="5549899" y="22783800"/>
              <a:ext cx="927610" cy="208407"/>
            </a:xfrm>
            <a:custGeom>
              <a:avLst/>
              <a:gdLst/>
              <a:ahLst/>
              <a:cxnLst>
                <a:cxn ang="0">
                  <a:pos x="wd2" y="hd2"/>
                </a:cxn>
                <a:cxn ang="5400000">
                  <a:pos x="wd2" y="hd2"/>
                </a:cxn>
                <a:cxn ang="10800000">
                  <a:pos x="wd2" y="hd2"/>
                </a:cxn>
                <a:cxn ang="16200000">
                  <a:pos x="wd2" y="hd2"/>
                </a:cxn>
              </a:cxnLst>
              <a:rect l="0" t="0" r="r" b="b"/>
              <a:pathLst>
                <a:path w="21600" h="21600" extrusionOk="0">
                  <a:moveTo>
                    <a:pt x="0" y="11267"/>
                  </a:moveTo>
                  <a:cubicBezTo>
                    <a:pt x="0" y="16980"/>
                    <a:pt x="4835" y="21600"/>
                    <a:pt x="10800" y="21600"/>
                  </a:cubicBezTo>
                  <a:cubicBezTo>
                    <a:pt x="16765" y="21600"/>
                    <a:pt x="21600" y="16967"/>
                    <a:pt x="21600" y="11267"/>
                  </a:cubicBezTo>
                  <a:lnTo>
                    <a:pt x="21600" y="0"/>
                  </a:lnTo>
                  <a:lnTo>
                    <a:pt x="0" y="0"/>
                  </a:lnTo>
                  <a:lnTo>
                    <a:pt x="0" y="11267"/>
                  </a:lnTo>
                  <a:close/>
                </a:path>
              </a:pathLst>
            </a:custGeom>
            <a:solidFill>
              <a:srgbClr val="6B6C6E"/>
            </a:solidFill>
            <a:ln w="12700">
              <a:miter lim="400000"/>
            </a:ln>
          </p:spPr>
          <p:txBody>
            <a:bodyPr lIns="28575" tIns="28575" rIns="28575" bIns="28575" anchor="ctr"/>
            <a:lstStyle/>
            <a:p>
              <a:pPr>
                <a:defRPr sz="3000"/>
              </a:pPr>
              <a:endParaRPr sz="2250"/>
            </a:p>
          </p:txBody>
        </p:sp>
        <p:sp>
          <p:nvSpPr>
            <p:cNvPr id="247" name="Oval">
              <a:extLst>
                <a:ext uri="{FF2B5EF4-FFF2-40B4-BE49-F238E27FC236}">
                  <a16:creationId xmlns:a16="http://schemas.microsoft.com/office/drawing/2014/main" id="{538AE345-C790-439A-93CE-FEA37931F56F}"/>
                </a:ext>
              </a:extLst>
            </p:cNvPr>
            <p:cNvSpPr/>
            <p:nvPr/>
          </p:nvSpPr>
          <p:spPr>
            <a:xfrm>
              <a:off x="5549900" y="22682200"/>
              <a:ext cx="927609" cy="199391"/>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248" name="Shape">
              <a:extLst>
                <a:ext uri="{FF2B5EF4-FFF2-40B4-BE49-F238E27FC236}">
                  <a16:creationId xmlns:a16="http://schemas.microsoft.com/office/drawing/2014/main" id="{78C22FB1-D09E-4D96-A100-D8342C872F95}"/>
                </a:ext>
              </a:extLst>
            </p:cNvPr>
            <p:cNvSpPr/>
            <p:nvPr/>
          </p:nvSpPr>
          <p:spPr>
            <a:xfrm>
              <a:off x="5689600" y="22694900"/>
              <a:ext cx="649987" cy="115443"/>
            </a:xfrm>
            <a:custGeom>
              <a:avLst/>
              <a:gdLst/>
              <a:ahLst/>
              <a:cxnLst>
                <a:cxn ang="0">
                  <a:pos x="wd2" y="hd2"/>
                </a:cxn>
                <a:cxn ang="5400000">
                  <a:pos x="wd2" y="hd2"/>
                </a:cxn>
                <a:cxn ang="10800000">
                  <a:pos x="wd2" y="hd2"/>
                </a:cxn>
                <a:cxn ang="16200000">
                  <a:pos x="wd2" y="hd2"/>
                </a:cxn>
              </a:cxnLst>
              <a:rect l="0" t="0" r="r" b="b"/>
              <a:pathLst>
                <a:path w="21600" h="21600" extrusionOk="0">
                  <a:moveTo>
                    <a:pt x="0" y="10028"/>
                  </a:moveTo>
                  <a:cubicBezTo>
                    <a:pt x="0" y="16420"/>
                    <a:pt x="4837" y="21600"/>
                    <a:pt x="10800" y="21600"/>
                  </a:cubicBezTo>
                  <a:cubicBezTo>
                    <a:pt x="16763" y="21600"/>
                    <a:pt x="21600" y="16420"/>
                    <a:pt x="21600" y="10028"/>
                  </a:cubicBezTo>
                  <a:lnTo>
                    <a:pt x="21600" y="0"/>
                  </a:lnTo>
                  <a:lnTo>
                    <a:pt x="0" y="0"/>
                  </a:lnTo>
                  <a:lnTo>
                    <a:pt x="0" y="10028"/>
                  </a:lnTo>
                  <a:close/>
                </a:path>
              </a:pathLst>
            </a:custGeom>
            <a:solidFill>
              <a:srgbClr val="6B6C6E"/>
            </a:solidFill>
            <a:ln w="12700">
              <a:miter lim="400000"/>
            </a:ln>
          </p:spPr>
          <p:txBody>
            <a:bodyPr lIns="28575" tIns="28575" rIns="28575" bIns="28575" anchor="ctr"/>
            <a:lstStyle/>
            <a:p>
              <a:pPr>
                <a:defRPr sz="3000"/>
              </a:pPr>
              <a:endParaRPr sz="2250"/>
            </a:p>
          </p:txBody>
        </p:sp>
        <p:sp>
          <p:nvSpPr>
            <p:cNvPr id="249" name="Oval">
              <a:extLst>
                <a:ext uri="{FF2B5EF4-FFF2-40B4-BE49-F238E27FC236}">
                  <a16:creationId xmlns:a16="http://schemas.microsoft.com/office/drawing/2014/main" id="{8434D1B8-EB61-463C-A239-C94DE3802ABF}"/>
                </a:ext>
              </a:extLst>
            </p:cNvPr>
            <p:cNvSpPr/>
            <p:nvPr/>
          </p:nvSpPr>
          <p:spPr>
            <a:xfrm>
              <a:off x="5689600" y="22631400"/>
              <a:ext cx="649987" cy="123698"/>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250" name="Shape">
              <a:extLst>
                <a:ext uri="{FF2B5EF4-FFF2-40B4-BE49-F238E27FC236}">
                  <a16:creationId xmlns:a16="http://schemas.microsoft.com/office/drawing/2014/main" id="{43BC4141-C495-4B8A-A1F6-854DED9772F2}"/>
                </a:ext>
              </a:extLst>
            </p:cNvPr>
            <p:cNvSpPr/>
            <p:nvPr/>
          </p:nvSpPr>
          <p:spPr>
            <a:xfrm>
              <a:off x="5816600" y="22504399"/>
              <a:ext cx="399542" cy="212345"/>
            </a:xfrm>
            <a:custGeom>
              <a:avLst/>
              <a:gdLst/>
              <a:ahLst/>
              <a:cxnLst>
                <a:cxn ang="0">
                  <a:pos x="wd2" y="hd2"/>
                </a:cxn>
                <a:cxn ang="5400000">
                  <a:pos x="wd2" y="hd2"/>
                </a:cxn>
                <a:cxn ang="10800000">
                  <a:pos x="wd2" y="hd2"/>
                </a:cxn>
                <a:cxn ang="16200000">
                  <a:pos x="wd2" y="hd2"/>
                </a:cxn>
              </a:cxnLst>
              <a:rect l="0" t="0" r="r" b="b"/>
              <a:pathLst>
                <a:path w="21600" h="21600" extrusionOk="0">
                  <a:moveTo>
                    <a:pt x="0" y="17737"/>
                  </a:moveTo>
                  <a:cubicBezTo>
                    <a:pt x="0" y="19869"/>
                    <a:pt x="4834" y="21600"/>
                    <a:pt x="10800" y="21600"/>
                  </a:cubicBezTo>
                  <a:cubicBezTo>
                    <a:pt x="16766" y="21600"/>
                    <a:pt x="21600" y="19869"/>
                    <a:pt x="21600" y="17737"/>
                  </a:cubicBezTo>
                  <a:lnTo>
                    <a:pt x="21600" y="0"/>
                  </a:lnTo>
                  <a:lnTo>
                    <a:pt x="0" y="0"/>
                  </a:lnTo>
                  <a:lnTo>
                    <a:pt x="0" y="17737"/>
                  </a:lnTo>
                  <a:close/>
                </a:path>
              </a:pathLst>
            </a:custGeom>
            <a:solidFill>
              <a:srgbClr val="6B6C6E"/>
            </a:solidFill>
            <a:ln w="12700">
              <a:miter lim="400000"/>
            </a:ln>
          </p:spPr>
          <p:txBody>
            <a:bodyPr lIns="28575" tIns="28575" rIns="28575" bIns="28575" anchor="ctr"/>
            <a:lstStyle/>
            <a:p>
              <a:pPr>
                <a:defRPr sz="3000"/>
              </a:pPr>
              <a:endParaRPr sz="2250"/>
            </a:p>
          </p:txBody>
        </p:sp>
        <p:sp>
          <p:nvSpPr>
            <p:cNvPr id="251" name="Oval">
              <a:extLst>
                <a:ext uri="{FF2B5EF4-FFF2-40B4-BE49-F238E27FC236}">
                  <a16:creationId xmlns:a16="http://schemas.microsoft.com/office/drawing/2014/main" id="{3C18807C-9C93-404F-A27E-743A95615B83}"/>
                </a:ext>
              </a:extLst>
            </p:cNvPr>
            <p:cNvSpPr/>
            <p:nvPr/>
          </p:nvSpPr>
          <p:spPr>
            <a:xfrm>
              <a:off x="5816600" y="22466300"/>
              <a:ext cx="399542" cy="75947"/>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252" name="Shape">
              <a:extLst>
                <a:ext uri="{FF2B5EF4-FFF2-40B4-BE49-F238E27FC236}">
                  <a16:creationId xmlns:a16="http://schemas.microsoft.com/office/drawing/2014/main" id="{F1A1F234-7F39-4DD0-B910-3F22A875A717}"/>
                </a:ext>
              </a:extLst>
            </p:cNvPr>
            <p:cNvSpPr/>
            <p:nvPr/>
          </p:nvSpPr>
          <p:spPr>
            <a:xfrm>
              <a:off x="6057899" y="20002499"/>
              <a:ext cx="90395" cy="623505"/>
            </a:xfrm>
            <a:custGeom>
              <a:avLst/>
              <a:gdLst/>
              <a:ahLst/>
              <a:cxnLst>
                <a:cxn ang="0">
                  <a:pos x="wd2" y="hd2"/>
                </a:cxn>
                <a:cxn ang="5400000">
                  <a:pos x="wd2" y="hd2"/>
                </a:cxn>
                <a:cxn ang="10800000">
                  <a:pos x="wd2" y="hd2"/>
                </a:cxn>
                <a:cxn ang="16200000">
                  <a:pos x="wd2" y="hd2"/>
                </a:cxn>
              </a:cxnLst>
              <a:rect l="0" t="0" r="r" b="b"/>
              <a:pathLst>
                <a:path w="21600" h="21600" extrusionOk="0">
                  <a:moveTo>
                    <a:pt x="0" y="106"/>
                  </a:moveTo>
                  <a:lnTo>
                    <a:pt x="7917" y="0"/>
                  </a:lnTo>
                  <a:lnTo>
                    <a:pt x="21600" y="21494"/>
                  </a:lnTo>
                  <a:lnTo>
                    <a:pt x="13682" y="21600"/>
                  </a:lnTo>
                  <a:close/>
                </a:path>
              </a:pathLst>
            </a:custGeom>
            <a:solidFill>
              <a:srgbClr val="E6B655"/>
            </a:solidFill>
            <a:ln w="12700">
              <a:miter lim="400000"/>
            </a:ln>
          </p:spPr>
          <p:txBody>
            <a:bodyPr lIns="28575" tIns="28575" rIns="28575" bIns="28575" anchor="ctr"/>
            <a:lstStyle/>
            <a:p>
              <a:pPr>
                <a:defRPr sz="3000"/>
              </a:pPr>
              <a:endParaRPr sz="2250"/>
            </a:p>
          </p:txBody>
        </p:sp>
        <p:sp>
          <p:nvSpPr>
            <p:cNvPr id="253" name="Circle">
              <a:extLst>
                <a:ext uri="{FF2B5EF4-FFF2-40B4-BE49-F238E27FC236}">
                  <a16:creationId xmlns:a16="http://schemas.microsoft.com/office/drawing/2014/main" id="{66DED4CF-1FC1-4907-8D82-FD03CF0B5683}"/>
                </a:ext>
              </a:extLst>
            </p:cNvPr>
            <p:cNvSpPr/>
            <p:nvPr/>
          </p:nvSpPr>
          <p:spPr>
            <a:xfrm>
              <a:off x="5994400" y="19939000"/>
              <a:ext cx="114808" cy="114808"/>
            </a:xfrm>
            <a:prstGeom prst="ellipse">
              <a:avLst/>
            </a:prstGeom>
            <a:solidFill>
              <a:srgbClr val="9B7A42"/>
            </a:solidFill>
            <a:ln w="12700">
              <a:miter lim="400000"/>
            </a:ln>
          </p:spPr>
          <p:txBody>
            <a:bodyPr lIns="28575" tIns="28575" rIns="28575" bIns="28575" anchor="ctr"/>
            <a:lstStyle/>
            <a:p>
              <a:pPr>
                <a:defRPr sz="3000"/>
              </a:pPr>
              <a:endParaRPr sz="2250"/>
            </a:p>
          </p:txBody>
        </p:sp>
        <p:sp>
          <p:nvSpPr>
            <p:cNvPr id="254" name="Shape">
              <a:extLst>
                <a:ext uri="{FF2B5EF4-FFF2-40B4-BE49-F238E27FC236}">
                  <a16:creationId xmlns:a16="http://schemas.microsoft.com/office/drawing/2014/main" id="{3B49C8E2-3ED7-49C2-AA3A-6C83F72D80E3}"/>
                </a:ext>
              </a:extLst>
            </p:cNvPr>
            <p:cNvSpPr/>
            <p:nvPr/>
          </p:nvSpPr>
          <p:spPr>
            <a:xfrm>
              <a:off x="6032500" y="20446999"/>
              <a:ext cx="95364" cy="53691"/>
            </a:xfrm>
            <a:custGeom>
              <a:avLst/>
              <a:gdLst/>
              <a:ahLst/>
              <a:cxnLst>
                <a:cxn ang="0">
                  <a:pos x="wd2" y="hd2"/>
                </a:cxn>
                <a:cxn ang="5400000">
                  <a:pos x="wd2" y="hd2"/>
                </a:cxn>
                <a:cxn ang="10800000">
                  <a:pos x="wd2" y="hd2"/>
                </a:cxn>
                <a:cxn ang="16200000">
                  <a:pos x="wd2" y="hd2"/>
                </a:cxn>
              </a:cxnLst>
              <a:rect l="0" t="0" r="r" b="b"/>
              <a:pathLst>
                <a:path w="21600" h="21600" extrusionOk="0">
                  <a:moveTo>
                    <a:pt x="0" y="13004"/>
                  </a:moveTo>
                  <a:lnTo>
                    <a:pt x="1788" y="0"/>
                  </a:lnTo>
                  <a:lnTo>
                    <a:pt x="21600" y="8596"/>
                  </a:lnTo>
                  <a:lnTo>
                    <a:pt x="19812" y="21600"/>
                  </a:lnTo>
                  <a:close/>
                </a:path>
              </a:pathLst>
            </a:custGeom>
            <a:solidFill>
              <a:srgbClr val="E6B655"/>
            </a:solidFill>
            <a:ln w="12700">
              <a:miter lim="400000"/>
            </a:ln>
          </p:spPr>
          <p:txBody>
            <a:bodyPr lIns="28575" tIns="28575" rIns="28575" bIns="28575" anchor="ctr"/>
            <a:lstStyle/>
            <a:p>
              <a:pPr>
                <a:defRPr sz="3000"/>
              </a:pPr>
              <a:endParaRPr sz="2250"/>
            </a:p>
          </p:txBody>
        </p:sp>
        <p:sp>
          <p:nvSpPr>
            <p:cNvPr id="255" name="Shape">
              <a:extLst>
                <a:ext uri="{FF2B5EF4-FFF2-40B4-BE49-F238E27FC236}">
                  <a16:creationId xmlns:a16="http://schemas.microsoft.com/office/drawing/2014/main" id="{64FBC663-2F6A-49F5-85ED-6015DBA214D7}"/>
                </a:ext>
              </a:extLst>
            </p:cNvPr>
            <p:cNvSpPr/>
            <p:nvPr/>
          </p:nvSpPr>
          <p:spPr>
            <a:xfrm>
              <a:off x="5981700" y="20853400"/>
              <a:ext cx="39627" cy="1629411"/>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3"/>
                    <a:pt x="21533" y="21470"/>
                  </a:cubicBezTo>
                  <a:lnTo>
                    <a:pt x="21533" y="0"/>
                  </a:lnTo>
                  <a:lnTo>
                    <a:pt x="2" y="0"/>
                  </a:lnTo>
                  <a:lnTo>
                    <a:pt x="2" y="21470"/>
                  </a:lnTo>
                  <a:cubicBezTo>
                    <a:pt x="-67" y="21541"/>
                    <a:pt x="2279" y="21600"/>
                    <a:pt x="5247" y="21600"/>
                  </a:cubicBezTo>
                  <a:close/>
                </a:path>
              </a:pathLst>
            </a:custGeom>
            <a:solidFill>
              <a:srgbClr val="9B7A42"/>
            </a:solidFill>
            <a:ln w="12700">
              <a:miter lim="400000"/>
            </a:ln>
          </p:spPr>
          <p:txBody>
            <a:bodyPr lIns="28575" tIns="28575" rIns="28575" bIns="28575" anchor="ctr"/>
            <a:lstStyle/>
            <a:p>
              <a:pPr>
                <a:defRPr sz="3000"/>
              </a:pPr>
              <a:endParaRPr sz="2250"/>
            </a:p>
          </p:txBody>
        </p:sp>
        <p:sp>
          <p:nvSpPr>
            <p:cNvPr id="256" name="Shape">
              <a:extLst>
                <a:ext uri="{FF2B5EF4-FFF2-40B4-BE49-F238E27FC236}">
                  <a16:creationId xmlns:a16="http://schemas.microsoft.com/office/drawing/2014/main" id="{298A2B6B-559E-4447-BAC8-122D800C06A6}"/>
                </a:ext>
              </a:extLst>
            </p:cNvPr>
            <p:cNvSpPr/>
            <p:nvPr/>
          </p:nvSpPr>
          <p:spPr>
            <a:xfrm>
              <a:off x="6096000" y="20853400"/>
              <a:ext cx="39627" cy="1641602"/>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3"/>
                    <a:pt x="21533" y="21471"/>
                  </a:cubicBezTo>
                  <a:lnTo>
                    <a:pt x="21533" y="0"/>
                  </a:lnTo>
                  <a:lnTo>
                    <a:pt x="2" y="0"/>
                  </a:lnTo>
                  <a:lnTo>
                    <a:pt x="2" y="21471"/>
                  </a:lnTo>
                  <a:cubicBezTo>
                    <a:pt x="-67" y="21543"/>
                    <a:pt x="2348" y="21600"/>
                    <a:pt x="5247" y="21600"/>
                  </a:cubicBezTo>
                  <a:close/>
                </a:path>
              </a:pathLst>
            </a:custGeom>
            <a:solidFill>
              <a:srgbClr val="E1B655"/>
            </a:solidFill>
            <a:ln w="12700">
              <a:miter lim="400000"/>
            </a:ln>
          </p:spPr>
          <p:txBody>
            <a:bodyPr lIns="28575" tIns="28575" rIns="28575" bIns="28575" anchor="ctr"/>
            <a:lstStyle/>
            <a:p>
              <a:pPr>
                <a:defRPr sz="3000"/>
              </a:pPr>
              <a:endParaRPr sz="2250"/>
            </a:p>
          </p:txBody>
        </p:sp>
        <p:sp>
          <p:nvSpPr>
            <p:cNvPr id="257" name="Shape">
              <a:extLst>
                <a:ext uri="{FF2B5EF4-FFF2-40B4-BE49-F238E27FC236}">
                  <a16:creationId xmlns:a16="http://schemas.microsoft.com/office/drawing/2014/main" id="{4E600CE3-CEFC-4C1F-A84A-07EA822FC2E5}"/>
                </a:ext>
              </a:extLst>
            </p:cNvPr>
            <p:cNvSpPr/>
            <p:nvPr/>
          </p:nvSpPr>
          <p:spPr>
            <a:xfrm>
              <a:off x="5892800" y="20853400"/>
              <a:ext cx="39627" cy="1641602"/>
            </a:xfrm>
            <a:custGeom>
              <a:avLst/>
              <a:gdLst/>
              <a:ahLst/>
              <a:cxnLst>
                <a:cxn ang="0">
                  <a:pos x="wd2" y="hd2"/>
                </a:cxn>
                <a:cxn ang="5400000">
                  <a:pos x="wd2" y="hd2"/>
                </a:cxn>
                <a:cxn ang="10800000">
                  <a:pos x="wd2" y="hd2"/>
                </a:cxn>
                <a:cxn ang="16200000">
                  <a:pos x="wd2" y="hd2"/>
                </a:cxn>
              </a:cxnLst>
              <a:rect l="0" t="0" r="r" b="b"/>
              <a:pathLst>
                <a:path w="21532" h="21600" extrusionOk="0">
                  <a:moveTo>
                    <a:pt x="5246" y="21600"/>
                  </a:moveTo>
                  <a:lnTo>
                    <a:pt x="16218" y="21600"/>
                  </a:lnTo>
                  <a:cubicBezTo>
                    <a:pt x="19117" y="21600"/>
                    <a:pt x="21532" y="21543"/>
                    <a:pt x="21532" y="21471"/>
                  </a:cubicBezTo>
                  <a:lnTo>
                    <a:pt x="21532" y="0"/>
                  </a:lnTo>
                  <a:lnTo>
                    <a:pt x="1" y="0"/>
                  </a:lnTo>
                  <a:lnTo>
                    <a:pt x="1" y="21471"/>
                  </a:lnTo>
                  <a:cubicBezTo>
                    <a:pt x="-68" y="21543"/>
                    <a:pt x="2279" y="21600"/>
                    <a:pt x="5246" y="21600"/>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58" name="Shape">
              <a:extLst>
                <a:ext uri="{FF2B5EF4-FFF2-40B4-BE49-F238E27FC236}">
                  <a16:creationId xmlns:a16="http://schemas.microsoft.com/office/drawing/2014/main" id="{8C14BFA0-E951-465E-BE7E-973EB92EB6A2}"/>
                </a:ext>
              </a:extLst>
            </p:cNvPr>
            <p:cNvSpPr/>
            <p:nvPr/>
          </p:nvSpPr>
          <p:spPr>
            <a:xfrm>
              <a:off x="6019800" y="20853400"/>
              <a:ext cx="39627" cy="1677164"/>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4"/>
                    <a:pt x="21533" y="21474"/>
                  </a:cubicBezTo>
                  <a:lnTo>
                    <a:pt x="21533" y="0"/>
                  </a:lnTo>
                  <a:lnTo>
                    <a:pt x="2" y="0"/>
                  </a:lnTo>
                  <a:lnTo>
                    <a:pt x="2" y="21474"/>
                  </a:lnTo>
                  <a:cubicBezTo>
                    <a:pt x="-67" y="21543"/>
                    <a:pt x="2348" y="21600"/>
                    <a:pt x="5247" y="21600"/>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59" name="Shape">
              <a:extLst>
                <a:ext uri="{FF2B5EF4-FFF2-40B4-BE49-F238E27FC236}">
                  <a16:creationId xmlns:a16="http://schemas.microsoft.com/office/drawing/2014/main" id="{40CED5B2-D795-463E-BA74-FA3CBCBD84E6}"/>
                </a:ext>
              </a:extLst>
            </p:cNvPr>
            <p:cNvSpPr/>
            <p:nvPr/>
          </p:nvSpPr>
          <p:spPr>
            <a:xfrm>
              <a:off x="5905500" y="20929599"/>
              <a:ext cx="150255" cy="1485953"/>
            </a:xfrm>
            <a:custGeom>
              <a:avLst/>
              <a:gdLst/>
              <a:ahLst/>
              <a:cxnLst>
                <a:cxn ang="0">
                  <a:pos x="wd2" y="hd2"/>
                </a:cxn>
                <a:cxn ang="5400000">
                  <a:pos x="wd2" y="hd2"/>
                </a:cxn>
                <a:cxn ang="10800000">
                  <a:pos x="wd2" y="hd2"/>
                </a:cxn>
                <a:cxn ang="16200000">
                  <a:pos x="wd2" y="hd2"/>
                </a:cxn>
              </a:cxnLst>
              <a:rect l="0" t="0" r="r" b="b"/>
              <a:pathLst>
                <a:path w="21190" h="21573" extrusionOk="0">
                  <a:moveTo>
                    <a:pt x="2010" y="21573"/>
                  </a:moveTo>
                  <a:cubicBezTo>
                    <a:pt x="2673" y="21573"/>
                    <a:pt x="3300" y="21540"/>
                    <a:pt x="3694" y="21479"/>
                  </a:cubicBezTo>
                  <a:lnTo>
                    <a:pt x="18990" y="19060"/>
                  </a:lnTo>
                  <a:cubicBezTo>
                    <a:pt x="19402" y="18995"/>
                    <a:pt x="19419" y="18914"/>
                    <a:pt x="19061" y="18848"/>
                  </a:cubicBezTo>
                  <a:lnTo>
                    <a:pt x="5861" y="16386"/>
                  </a:lnTo>
                  <a:lnTo>
                    <a:pt x="20834" y="14150"/>
                  </a:lnTo>
                  <a:cubicBezTo>
                    <a:pt x="21318" y="14080"/>
                    <a:pt x="21300" y="13986"/>
                    <a:pt x="20834" y="13914"/>
                  </a:cubicBezTo>
                  <a:lnTo>
                    <a:pt x="5521" y="11663"/>
                  </a:lnTo>
                  <a:lnTo>
                    <a:pt x="5521" y="9837"/>
                  </a:lnTo>
                  <a:lnTo>
                    <a:pt x="20781" y="7743"/>
                  </a:lnTo>
                  <a:cubicBezTo>
                    <a:pt x="21264" y="7676"/>
                    <a:pt x="21318" y="7586"/>
                    <a:pt x="20906" y="7514"/>
                  </a:cubicBezTo>
                  <a:lnTo>
                    <a:pt x="5843" y="4894"/>
                  </a:lnTo>
                  <a:lnTo>
                    <a:pt x="20888" y="2350"/>
                  </a:lnTo>
                  <a:cubicBezTo>
                    <a:pt x="21318" y="2276"/>
                    <a:pt x="21264" y="2182"/>
                    <a:pt x="20745" y="2114"/>
                  </a:cubicBezTo>
                  <a:lnTo>
                    <a:pt x="5073" y="78"/>
                  </a:lnTo>
                  <a:cubicBezTo>
                    <a:pt x="4375" y="-10"/>
                    <a:pt x="3121" y="-27"/>
                    <a:pt x="2261" y="45"/>
                  </a:cubicBezTo>
                  <a:cubicBezTo>
                    <a:pt x="1402" y="115"/>
                    <a:pt x="1240" y="246"/>
                    <a:pt x="1939" y="334"/>
                  </a:cubicBezTo>
                  <a:lnTo>
                    <a:pt x="16733" y="2257"/>
                  </a:lnTo>
                  <a:lnTo>
                    <a:pt x="1796" y="4783"/>
                  </a:lnTo>
                  <a:cubicBezTo>
                    <a:pt x="1420" y="4848"/>
                    <a:pt x="1402" y="4931"/>
                    <a:pt x="1778" y="4995"/>
                  </a:cubicBezTo>
                  <a:lnTo>
                    <a:pt x="16769" y="7604"/>
                  </a:lnTo>
                  <a:lnTo>
                    <a:pt x="1903" y="9644"/>
                  </a:lnTo>
                  <a:cubicBezTo>
                    <a:pt x="1634" y="9679"/>
                    <a:pt x="1509" y="9723"/>
                    <a:pt x="1509" y="9767"/>
                  </a:cubicBezTo>
                  <a:lnTo>
                    <a:pt x="1509" y="11725"/>
                  </a:lnTo>
                  <a:cubicBezTo>
                    <a:pt x="1509" y="11768"/>
                    <a:pt x="1634" y="11808"/>
                    <a:pt x="1867" y="11843"/>
                  </a:cubicBezTo>
                  <a:lnTo>
                    <a:pt x="16733" y="14030"/>
                  </a:lnTo>
                  <a:lnTo>
                    <a:pt x="1849" y="16254"/>
                  </a:lnTo>
                  <a:cubicBezTo>
                    <a:pt x="1420" y="16318"/>
                    <a:pt x="1384" y="16401"/>
                    <a:pt x="1742" y="16471"/>
                  </a:cubicBezTo>
                  <a:lnTo>
                    <a:pt x="14960" y="18936"/>
                  </a:lnTo>
                  <a:lnTo>
                    <a:pt x="327" y="21252"/>
                  </a:lnTo>
                  <a:cubicBezTo>
                    <a:pt x="-282" y="21348"/>
                    <a:pt x="-13" y="21475"/>
                    <a:pt x="918" y="21538"/>
                  </a:cubicBezTo>
                  <a:cubicBezTo>
                    <a:pt x="1258" y="21562"/>
                    <a:pt x="1634" y="21573"/>
                    <a:pt x="2010" y="21573"/>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60" name="Shape">
              <a:extLst>
                <a:ext uri="{FF2B5EF4-FFF2-40B4-BE49-F238E27FC236}">
                  <a16:creationId xmlns:a16="http://schemas.microsoft.com/office/drawing/2014/main" id="{7ACAC1FF-36A9-4279-B920-AB63980BD3B3}"/>
                </a:ext>
              </a:extLst>
            </p:cNvPr>
            <p:cNvSpPr/>
            <p:nvPr/>
          </p:nvSpPr>
          <p:spPr>
            <a:xfrm>
              <a:off x="6032500" y="20904200"/>
              <a:ext cx="102528" cy="1517656"/>
            </a:xfrm>
            <a:custGeom>
              <a:avLst/>
              <a:gdLst/>
              <a:ahLst/>
              <a:cxnLst>
                <a:cxn ang="0">
                  <a:pos x="wd2" y="hd2"/>
                </a:cxn>
                <a:cxn ang="5400000">
                  <a:pos x="wd2" y="hd2"/>
                </a:cxn>
                <a:cxn ang="10800000">
                  <a:pos x="wd2" y="hd2"/>
                </a:cxn>
                <a:cxn ang="16200000">
                  <a:pos x="wd2" y="hd2"/>
                </a:cxn>
              </a:cxnLst>
              <a:rect l="0" t="0" r="r" b="b"/>
              <a:pathLst>
                <a:path w="21111" h="21573" extrusionOk="0">
                  <a:moveTo>
                    <a:pt x="18129" y="21573"/>
                  </a:moveTo>
                  <a:cubicBezTo>
                    <a:pt x="18495" y="21573"/>
                    <a:pt x="18887" y="21568"/>
                    <a:pt x="19253" y="21559"/>
                  </a:cubicBezTo>
                  <a:cubicBezTo>
                    <a:pt x="20744" y="21515"/>
                    <a:pt x="21450" y="21398"/>
                    <a:pt x="20848" y="21295"/>
                  </a:cubicBezTo>
                  <a:lnTo>
                    <a:pt x="6126" y="18825"/>
                  </a:lnTo>
                  <a:lnTo>
                    <a:pt x="20744" y="16877"/>
                  </a:lnTo>
                  <a:cubicBezTo>
                    <a:pt x="21136" y="16825"/>
                    <a:pt x="21188" y="16762"/>
                    <a:pt x="20848" y="16706"/>
                  </a:cubicBezTo>
                  <a:lnTo>
                    <a:pt x="6073" y="14265"/>
                  </a:lnTo>
                  <a:lnTo>
                    <a:pt x="20848" y="11825"/>
                  </a:lnTo>
                  <a:cubicBezTo>
                    <a:pt x="21005" y="11799"/>
                    <a:pt x="21084" y="11774"/>
                    <a:pt x="21084" y="11747"/>
                  </a:cubicBezTo>
                  <a:lnTo>
                    <a:pt x="21084" y="10017"/>
                  </a:lnTo>
                  <a:cubicBezTo>
                    <a:pt x="21084" y="9992"/>
                    <a:pt x="21005" y="9967"/>
                    <a:pt x="20874" y="9942"/>
                  </a:cubicBezTo>
                  <a:lnTo>
                    <a:pt x="6152" y="7400"/>
                  </a:lnTo>
                  <a:lnTo>
                    <a:pt x="20717" y="5604"/>
                  </a:lnTo>
                  <a:cubicBezTo>
                    <a:pt x="21162" y="5551"/>
                    <a:pt x="21214" y="5486"/>
                    <a:pt x="20901" y="5430"/>
                  </a:cubicBezTo>
                  <a:lnTo>
                    <a:pt x="6073" y="2836"/>
                  </a:lnTo>
                  <a:lnTo>
                    <a:pt x="20901" y="278"/>
                  </a:lnTo>
                  <a:cubicBezTo>
                    <a:pt x="21502" y="175"/>
                    <a:pt x="20770" y="56"/>
                    <a:pt x="19279" y="15"/>
                  </a:cubicBezTo>
                  <a:cubicBezTo>
                    <a:pt x="17789" y="-27"/>
                    <a:pt x="16063" y="24"/>
                    <a:pt x="15461" y="126"/>
                  </a:cubicBezTo>
                  <a:lnTo>
                    <a:pt x="216" y="2759"/>
                  </a:lnTo>
                  <a:cubicBezTo>
                    <a:pt x="-72" y="2805"/>
                    <a:pt x="-72" y="2860"/>
                    <a:pt x="216" y="2908"/>
                  </a:cubicBezTo>
                  <a:lnTo>
                    <a:pt x="14965" y="5488"/>
                  </a:lnTo>
                  <a:lnTo>
                    <a:pt x="399" y="7284"/>
                  </a:lnTo>
                  <a:cubicBezTo>
                    <a:pt x="-46" y="7338"/>
                    <a:pt x="-98" y="7402"/>
                    <a:pt x="242" y="7458"/>
                  </a:cubicBezTo>
                  <a:lnTo>
                    <a:pt x="15278" y="10054"/>
                  </a:lnTo>
                  <a:lnTo>
                    <a:pt x="15278" y="11704"/>
                  </a:lnTo>
                  <a:lnTo>
                    <a:pt x="268" y="14186"/>
                  </a:lnTo>
                  <a:cubicBezTo>
                    <a:pt x="-19" y="14236"/>
                    <a:pt x="-19" y="14292"/>
                    <a:pt x="268" y="14341"/>
                  </a:cubicBezTo>
                  <a:lnTo>
                    <a:pt x="14991" y="16773"/>
                  </a:lnTo>
                  <a:lnTo>
                    <a:pt x="373" y="18719"/>
                  </a:lnTo>
                  <a:cubicBezTo>
                    <a:pt x="-19" y="18771"/>
                    <a:pt x="-72" y="18834"/>
                    <a:pt x="268" y="18889"/>
                  </a:cubicBezTo>
                  <a:lnTo>
                    <a:pt x="15514" y="21445"/>
                  </a:lnTo>
                  <a:cubicBezTo>
                    <a:pt x="15906" y="21526"/>
                    <a:pt x="16978" y="21573"/>
                    <a:pt x="18129" y="21573"/>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61" name="Shape">
              <a:extLst>
                <a:ext uri="{FF2B5EF4-FFF2-40B4-BE49-F238E27FC236}">
                  <a16:creationId xmlns:a16="http://schemas.microsoft.com/office/drawing/2014/main" id="{0E0E2B54-BAA8-4458-A8BD-5D95F4F45DC0}"/>
                </a:ext>
              </a:extLst>
            </p:cNvPr>
            <p:cNvSpPr/>
            <p:nvPr/>
          </p:nvSpPr>
          <p:spPr>
            <a:xfrm>
              <a:off x="6070600" y="20015199"/>
              <a:ext cx="524376" cy="238255"/>
            </a:xfrm>
            <a:custGeom>
              <a:avLst/>
              <a:gdLst/>
              <a:ahLst/>
              <a:cxnLst>
                <a:cxn ang="0">
                  <a:pos x="wd2" y="hd2"/>
                </a:cxn>
                <a:cxn ang="5400000">
                  <a:pos x="wd2" y="hd2"/>
                </a:cxn>
                <a:cxn ang="10800000">
                  <a:pos x="wd2" y="hd2"/>
                </a:cxn>
                <a:cxn ang="16200000">
                  <a:pos x="wd2" y="hd2"/>
                </a:cxn>
              </a:cxnLst>
              <a:rect l="0" t="0" r="r" b="b"/>
              <a:pathLst>
                <a:path w="21558" h="21600" extrusionOk="0">
                  <a:moveTo>
                    <a:pt x="20598" y="21600"/>
                  </a:moveTo>
                  <a:cubicBezTo>
                    <a:pt x="20462" y="21600"/>
                    <a:pt x="20326" y="21542"/>
                    <a:pt x="20201" y="21416"/>
                  </a:cubicBezTo>
                  <a:lnTo>
                    <a:pt x="19861" y="21082"/>
                  </a:lnTo>
                  <a:lnTo>
                    <a:pt x="20102" y="19907"/>
                  </a:lnTo>
                  <a:lnTo>
                    <a:pt x="20441" y="20241"/>
                  </a:lnTo>
                  <a:cubicBezTo>
                    <a:pt x="20545" y="20345"/>
                    <a:pt x="20665" y="20345"/>
                    <a:pt x="20770" y="20230"/>
                  </a:cubicBezTo>
                  <a:cubicBezTo>
                    <a:pt x="20874" y="20115"/>
                    <a:pt x="20947" y="19907"/>
                    <a:pt x="20973" y="19666"/>
                  </a:cubicBezTo>
                  <a:cubicBezTo>
                    <a:pt x="21000" y="19412"/>
                    <a:pt x="20973" y="19148"/>
                    <a:pt x="20900" y="18952"/>
                  </a:cubicBezTo>
                  <a:cubicBezTo>
                    <a:pt x="20827" y="18744"/>
                    <a:pt x="20718" y="18629"/>
                    <a:pt x="20598" y="18629"/>
                  </a:cubicBezTo>
                  <a:lnTo>
                    <a:pt x="19934" y="18629"/>
                  </a:lnTo>
                  <a:cubicBezTo>
                    <a:pt x="19569" y="18629"/>
                    <a:pt x="19209" y="18480"/>
                    <a:pt x="18869" y="18169"/>
                  </a:cubicBezTo>
                  <a:lnTo>
                    <a:pt x="0" y="1197"/>
                  </a:lnTo>
                  <a:lnTo>
                    <a:pt x="219" y="0"/>
                  </a:lnTo>
                  <a:lnTo>
                    <a:pt x="19089" y="16971"/>
                  </a:lnTo>
                  <a:cubicBezTo>
                    <a:pt x="19360" y="17213"/>
                    <a:pt x="19642" y="17340"/>
                    <a:pt x="19929" y="17340"/>
                  </a:cubicBezTo>
                  <a:lnTo>
                    <a:pt x="20592" y="17340"/>
                  </a:lnTo>
                  <a:cubicBezTo>
                    <a:pt x="20890" y="17340"/>
                    <a:pt x="21167" y="17639"/>
                    <a:pt x="21349" y="18146"/>
                  </a:cubicBezTo>
                  <a:cubicBezTo>
                    <a:pt x="21532" y="18652"/>
                    <a:pt x="21600" y="19320"/>
                    <a:pt x="21532" y="19953"/>
                  </a:cubicBezTo>
                  <a:cubicBezTo>
                    <a:pt x="21464" y="20575"/>
                    <a:pt x="21276" y="21105"/>
                    <a:pt x="21015" y="21381"/>
                  </a:cubicBezTo>
                  <a:cubicBezTo>
                    <a:pt x="20895" y="21519"/>
                    <a:pt x="20749" y="21600"/>
                    <a:pt x="20598" y="216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62" name="Shape">
              <a:extLst>
                <a:ext uri="{FF2B5EF4-FFF2-40B4-BE49-F238E27FC236}">
                  <a16:creationId xmlns:a16="http://schemas.microsoft.com/office/drawing/2014/main" id="{17F8C658-AE76-4C83-B8E1-33A4658DC2F6}"/>
                </a:ext>
              </a:extLst>
            </p:cNvPr>
            <p:cNvSpPr/>
            <p:nvPr/>
          </p:nvSpPr>
          <p:spPr>
            <a:xfrm>
              <a:off x="6578600" y="20218399"/>
              <a:ext cx="524376" cy="238255"/>
            </a:xfrm>
            <a:custGeom>
              <a:avLst/>
              <a:gdLst/>
              <a:ahLst/>
              <a:cxnLst>
                <a:cxn ang="0">
                  <a:pos x="wd2" y="hd2"/>
                </a:cxn>
                <a:cxn ang="5400000">
                  <a:pos x="wd2" y="hd2"/>
                </a:cxn>
                <a:cxn ang="10800000">
                  <a:pos x="wd2" y="hd2"/>
                </a:cxn>
                <a:cxn ang="16200000">
                  <a:pos x="wd2" y="hd2"/>
                </a:cxn>
              </a:cxnLst>
              <a:rect l="0" t="0" r="r" b="b"/>
              <a:pathLst>
                <a:path w="21558" h="21600" extrusionOk="0">
                  <a:moveTo>
                    <a:pt x="20598" y="21600"/>
                  </a:moveTo>
                  <a:cubicBezTo>
                    <a:pt x="20462" y="21600"/>
                    <a:pt x="20326" y="21542"/>
                    <a:pt x="20201" y="21416"/>
                  </a:cubicBezTo>
                  <a:lnTo>
                    <a:pt x="19861" y="21082"/>
                  </a:lnTo>
                  <a:lnTo>
                    <a:pt x="20102" y="19907"/>
                  </a:lnTo>
                  <a:lnTo>
                    <a:pt x="20441" y="20241"/>
                  </a:lnTo>
                  <a:cubicBezTo>
                    <a:pt x="20545" y="20345"/>
                    <a:pt x="20665" y="20345"/>
                    <a:pt x="20770" y="20230"/>
                  </a:cubicBezTo>
                  <a:cubicBezTo>
                    <a:pt x="20874" y="20115"/>
                    <a:pt x="20947" y="19907"/>
                    <a:pt x="20973" y="19666"/>
                  </a:cubicBezTo>
                  <a:cubicBezTo>
                    <a:pt x="21000" y="19412"/>
                    <a:pt x="20973" y="19148"/>
                    <a:pt x="20900" y="18952"/>
                  </a:cubicBezTo>
                  <a:cubicBezTo>
                    <a:pt x="20827" y="18744"/>
                    <a:pt x="20718" y="18629"/>
                    <a:pt x="20598" y="18629"/>
                  </a:cubicBezTo>
                  <a:lnTo>
                    <a:pt x="19934" y="18629"/>
                  </a:lnTo>
                  <a:cubicBezTo>
                    <a:pt x="19569" y="18629"/>
                    <a:pt x="19209" y="18480"/>
                    <a:pt x="18869" y="18169"/>
                  </a:cubicBezTo>
                  <a:lnTo>
                    <a:pt x="0" y="1197"/>
                  </a:lnTo>
                  <a:lnTo>
                    <a:pt x="219" y="0"/>
                  </a:lnTo>
                  <a:lnTo>
                    <a:pt x="19089" y="16971"/>
                  </a:lnTo>
                  <a:cubicBezTo>
                    <a:pt x="19355" y="17213"/>
                    <a:pt x="19642" y="17340"/>
                    <a:pt x="19929" y="17340"/>
                  </a:cubicBezTo>
                  <a:lnTo>
                    <a:pt x="20592" y="17340"/>
                  </a:lnTo>
                  <a:cubicBezTo>
                    <a:pt x="20890" y="17340"/>
                    <a:pt x="21167" y="17639"/>
                    <a:pt x="21349" y="18146"/>
                  </a:cubicBezTo>
                  <a:cubicBezTo>
                    <a:pt x="21532" y="18652"/>
                    <a:pt x="21600" y="19320"/>
                    <a:pt x="21532" y="19965"/>
                  </a:cubicBezTo>
                  <a:cubicBezTo>
                    <a:pt x="21464" y="20587"/>
                    <a:pt x="21276" y="21116"/>
                    <a:pt x="21015" y="21392"/>
                  </a:cubicBezTo>
                  <a:cubicBezTo>
                    <a:pt x="20890" y="21531"/>
                    <a:pt x="20744" y="21600"/>
                    <a:pt x="20598" y="216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63" name="Circle">
              <a:extLst>
                <a:ext uri="{FF2B5EF4-FFF2-40B4-BE49-F238E27FC236}">
                  <a16:creationId xmlns:a16="http://schemas.microsoft.com/office/drawing/2014/main" id="{B18C7682-C50A-47B2-B3B2-3E410884B89E}"/>
                </a:ext>
              </a:extLst>
            </p:cNvPr>
            <p:cNvSpPr/>
            <p:nvPr/>
          </p:nvSpPr>
          <p:spPr>
            <a:xfrm>
              <a:off x="6007100" y="19964400"/>
              <a:ext cx="76708" cy="76708"/>
            </a:xfrm>
            <a:prstGeom prst="ellipse">
              <a:avLst/>
            </a:prstGeom>
            <a:solidFill>
              <a:srgbClr val="2D62A2"/>
            </a:solidFill>
            <a:ln w="12700">
              <a:miter lim="400000"/>
            </a:ln>
          </p:spPr>
          <p:txBody>
            <a:bodyPr lIns="28575" tIns="28575" rIns="28575" bIns="28575" anchor="ctr"/>
            <a:lstStyle/>
            <a:p>
              <a:pPr>
                <a:defRPr sz="3000"/>
              </a:pPr>
              <a:endParaRPr sz="2250"/>
            </a:p>
          </p:txBody>
        </p:sp>
        <p:sp>
          <p:nvSpPr>
            <p:cNvPr id="264" name="Shape">
              <a:extLst>
                <a:ext uri="{FF2B5EF4-FFF2-40B4-BE49-F238E27FC236}">
                  <a16:creationId xmlns:a16="http://schemas.microsoft.com/office/drawing/2014/main" id="{965C9299-15A7-4409-96D5-6B644CF88A8A}"/>
                </a:ext>
              </a:extLst>
            </p:cNvPr>
            <p:cNvSpPr/>
            <p:nvPr/>
          </p:nvSpPr>
          <p:spPr>
            <a:xfrm>
              <a:off x="5613400" y="19989800"/>
              <a:ext cx="435081" cy="620599"/>
            </a:xfrm>
            <a:custGeom>
              <a:avLst/>
              <a:gdLst/>
              <a:ahLst/>
              <a:cxnLst>
                <a:cxn ang="0">
                  <a:pos x="wd2" y="hd2"/>
                </a:cxn>
                <a:cxn ang="5400000">
                  <a:pos x="wd2" y="hd2"/>
                </a:cxn>
                <a:cxn ang="10800000">
                  <a:pos x="wd2" y="hd2"/>
                </a:cxn>
                <a:cxn ang="16200000">
                  <a:pos x="wd2" y="hd2"/>
                </a:cxn>
              </a:cxnLst>
              <a:rect l="0" t="0" r="r" b="b"/>
              <a:pathLst>
                <a:path w="21600" h="21600" extrusionOk="0">
                  <a:moveTo>
                    <a:pt x="0" y="21318"/>
                  </a:moveTo>
                  <a:lnTo>
                    <a:pt x="21019" y="0"/>
                  </a:lnTo>
                  <a:lnTo>
                    <a:pt x="21600" y="282"/>
                  </a:lnTo>
                  <a:lnTo>
                    <a:pt x="581" y="21600"/>
                  </a:lnTo>
                  <a:close/>
                </a:path>
              </a:pathLst>
            </a:custGeom>
            <a:solidFill>
              <a:srgbClr val="2D62A2"/>
            </a:solidFill>
            <a:ln w="12700">
              <a:miter lim="400000"/>
            </a:ln>
          </p:spPr>
          <p:txBody>
            <a:bodyPr lIns="28575" tIns="28575" rIns="28575" bIns="28575" anchor="ctr"/>
            <a:lstStyle/>
            <a:p>
              <a:pPr>
                <a:defRPr sz="3000"/>
              </a:pPr>
              <a:endParaRPr sz="2250"/>
            </a:p>
          </p:txBody>
        </p:sp>
        <p:sp>
          <p:nvSpPr>
            <p:cNvPr id="265" name="Shape">
              <a:extLst>
                <a:ext uri="{FF2B5EF4-FFF2-40B4-BE49-F238E27FC236}">
                  <a16:creationId xmlns:a16="http://schemas.microsoft.com/office/drawing/2014/main" id="{18976F82-E78A-4B70-9A63-4EBAF66E899A}"/>
                </a:ext>
              </a:extLst>
            </p:cNvPr>
            <p:cNvSpPr/>
            <p:nvPr/>
          </p:nvSpPr>
          <p:spPr>
            <a:xfrm>
              <a:off x="5575300" y="19989799"/>
              <a:ext cx="435081" cy="620597"/>
            </a:xfrm>
            <a:custGeom>
              <a:avLst/>
              <a:gdLst/>
              <a:ahLst/>
              <a:cxnLst>
                <a:cxn ang="0">
                  <a:pos x="wd2" y="hd2"/>
                </a:cxn>
                <a:cxn ang="5400000">
                  <a:pos x="wd2" y="hd2"/>
                </a:cxn>
                <a:cxn ang="10800000">
                  <a:pos x="wd2" y="hd2"/>
                </a:cxn>
                <a:cxn ang="16200000">
                  <a:pos x="wd2" y="hd2"/>
                </a:cxn>
              </a:cxnLst>
              <a:rect l="0" t="0" r="r" b="b"/>
              <a:pathLst>
                <a:path w="21600" h="21600" extrusionOk="0">
                  <a:moveTo>
                    <a:pt x="0" y="21318"/>
                  </a:moveTo>
                  <a:lnTo>
                    <a:pt x="21019" y="0"/>
                  </a:lnTo>
                  <a:lnTo>
                    <a:pt x="21600" y="281"/>
                  </a:lnTo>
                  <a:lnTo>
                    <a:pt x="581" y="21600"/>
                  </a:lnTo>
                  <a:close/>
                </a:path>
              </a:pathLst>
            </a:custGeom>
            <a:solidFill>
              <a:srgbClr val="2D62A2"/>
            </a:solidFill>
            <a:ln w="12700">
              <a:miter lim="400000"/>
            </a:ln>
          </p:spPr>
          <p:txBody>
            <a:bodyPr lIns="28575" tIns="28575" rIns="28575" bIns="28575" anchor="ctr"/>
            <a:lstStyle/>
            <a:p>
              <a:pPr>
                <a:defRPr sz="3000"/>
              </a:pPr>
              <a:endParaRPr sz="2250"/>
            </a:p>
          </p:txBody>
        </p:sp>
        <p:sp>
          <p:nvSpPr>
            <p:cNvPr id="266" name="Shape">
              <a:extLst>
                <a:ext uri="{FF2B5EF4-FFF2-40B4-BE49-F238E27FC236}">
                  <a16:creationId xmlns:a16="http://schemas.microsoft.com/office/drawing/2014/main" id="{348F9898-D0A5-4BFA-B200-246F2DF245A3}"/>
                </a:ext>
              </a:extLst>
            </p:cNvPr>
            <p:cNvSpPr/>
            <p:nvPr/>
          </p:nvSpPr>
          <p:spPr>
            <a:xfrm>
              <a:off x="5892799" y="19951699"/>
              <a:ext cx="161653" cy="624336"/>
            </a:xfrm>
            <a:custGeom>
              <a:avLst/>
              <a:gdLst/>
              <a:ahLst/>
              <a:cxnLst>
                <a:cxn ang="0">
                  <a:pos x="wd2" y="hd2"/>
                </a:cxn>
                <a:cxn ang="5400000">
                  <a:pos x="wd2" y="hd2"/>
                </a:cxn>
                <a:cxn ang="10800000">
                  <a:pos x="wd2" y="hd2"/>
                </a:cxn>
                <a:cxn ang="16200000">
                  <a:pos x="wd2" y="hd2"/>
                </a:cxn>
              </a:cxnLst>
              <a:rect l="0" t="0" r="r" b="b"/>
              <a:pathLst>
                <a:path w="21446" h="21600" extrusionOk="0">
                  <a:moveTo>
                    <a:pt x="2204" y="21600"/>
                  </a:moveTo>
                  <a:cubicBezTo>
                    <a:pt x="2137" y="21600"/>
                    <a:pt x="2052" y="21600"/>
                    <a:pt x="1985" y="21596"/>
                  </a:cubicBezTo>
                  <a:cubicBezTo>
                    <a:pt x="772" y="21565"/>
                    <a:pt x="-121" y="21284"/>
                    <a:pt x="14" y="20967"/>
                  </a:cubicBezTo>
                  <a:lnTo>
                    <a:pt x="7815" y="518"/>
                  </a:lnTo>
                  <a:cubicBezTo>
                    <a:pt x="7933" y="224"/>
                    <a:pt x="8876" y="0"/>
                    <a:pt x="10005" y="0"/>
                  </a:cubicBezTo>
                  <a:lnTo>
                    <a:pt x="17183" y="0"/>
                  </a:lnTo>
                  <a:cubicBezTo>
                    <a:pt x="18379" y="0"/>
                    <a:pt x="19356" y="250"/>
                    <a:pt x="19390" y="562"/>
                  </a:cubicBezTo>
                  <a:lnTo>
                    <a:pt x="21445" y="21011"/>
                  </a:lnTo>
                  <a:cubicBezTo>
                    <a:pt x="21479" y="21328"/>
                    <a:pt x="20519" y="21591"/>
                    <a:pt x="19289" y="21600"/>
                  </a:cubicBezTo>
                  <a:cubicBezTo>
                    <a:pt x="19272" y="21600"/>
                    <a:pt x="19255" y="21600"/>
                    <a:pt x="19238" y="21600"/>
                  </a:cubicBezTo>
                  <a:cubicBezTo>
                    <a:pt x="18042" y="21600"/>
                    <a:pt x="17065" y="21354"/>
                    <a:pt x="17031" y="21038"/>
                  </a:cubicBezTo>
                  <a:lnTo>
                    <a:pt x="15026" y="1147"/>
                  </a:lnTo>
                  <a:lnTo>
                    <a:pt x="11993" y="1147"/>
                  </a:lnTo>
                  <a:lnTo>
                    <a:pt x="4394" y="21077"/>
                  </a:lnTo>
                  <a:cubicBezTo>
                    <a:pt x="4276" y="21380"/>
                    <a:pt x="3316" y="21600"/>
                    <a:pt x="2204" y="21600"/>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67" name="Circle">
              <a:extLst>
                <a:ext uri="{FF2B5EF4-FFF2-40B4-BE49-F238E27FC236}">
                  <a16:creationId xmlns:a16="http://schemas.microsoft.com/office/drawing/2014/main" id="{B382BC4B-3587-4AE9-B37B-10D0B8A08795}"/>
                </a:ext>
              </a:extLst>
            </p:cNvPr>
            <p:cNvSpPr/>
            <p:nvPr/>
          </p:nvSpPr>
          <p:spPr>
            <a:xfrm>
              <a:off x="5930900" y="19939000"/>
              <a:ext cx="114808" cy="114808"/>
            </a:xfrm>
            <a:prstGeom prst="ellipse">
              <a:avLst/>
            </a:prstGeom>
            <a:solidFill>
              <a:srgbClr val="FBD157"/>
            </a:solidFill>
            <a:ln w="12700">
              <a:miter lim="400000"/>
            </a:ln>
          </p:spPr>
          <p:txBody>
            <a:bodyPr lIns="28575" tIns="28575" rIns="28575" bIns="28575" anchor="ctr"/>
            <a:lstStyle/>
            <a:p>
              <a:pPr>
                <a:defRPr sz="3000"/>
              </a:pPr>
              <a:endParaRPr sz="2250"/>
            </a:p>
          </p:txBody>
        </p:sp>
        <p:sp>
          <p:nvSpPr>
            <p:cNvPr id="268" name="Shape">
              <a:extLst>
                <a:ext uri="{FF2B5EF4-FFF2-40B4-BE49-F238E27FC236}">
                  <a16:creationId xmlns:a16="http://schemas.microsoft.com/office/drawing/2014/main" id="{4774811C-9897-407E-AEFA-70081A4A4FB5}"/>
                </a:ext>
              </a:extLst>
            </p:cNvPr>
            <p:cNvSpPr/>
            <p:nvPr/>
          </p:nvSpPr>
          <p:spPr>
            <a:xfrm>
              <a:off x="5918200" y="20116799"/>
              <a:ext cx="136076" cy="458595"/>
            </a:xfrm>
            <a:custGeom>
              <a:avLst/>
              <a:gdLst/>
              <a:ahLst/>
              <a:cxnLst>
                <a:cxn ang="0">
                  <a:pos x="wd2" y="hd2"/>
                </a:cxn>
                <a:cxn ang="5400000">
                  <a:pos x="wd2" y="hd2"/>
                </a:cxn>
                <a:cxn ang="10800000">
                  <a:pos x="wd2" y="hd2"/>
                </a:cxn>
                <a:cxn ang="16200000">
                  <a:pos x="wd2" y="hd2"/>
                </a:cxn>
              </a:cxnLst>
              <a:rect l="0" t="0" r="r" b="b"/>
              <a:pathLst>
                <a:path w="21174" h="21511" extrusionOk="0">
                  <a:moveTo>
                    <a:pt x="5279" y="21511"/>
                  </a:moveTo>
                  <a:cubicBezTo>
                    <a:pt x="4647" y="21511"/>
                    <a:pt x="4014" y="21440"/>
                    <a:pt x="3500" y="21303"/>
                  </a:cubicBezTo>
                  <a:cubicBezTo>
                    <a:pt x="2453" y="21011"/>
                    <a:pt x="2394" y="20516"/>
                    <a:pt x="3382" y="20200"/>
                  </a:cubicBezTo>
                  <a:lnTo>
                    <a:pt x="15140" y="16418"/>
                  </a:lnTo>
                  <a:lnTo>
                    <a:pt x="576" y="11009"/>
                  </a:lnTo>
                  <a:cubicBezTo>
                    <a:pt x="-136" y="10741"/>
                    <a:pt x="-195" y="10366"/>
                    <a:pt x="437" y="10080"/>
                  </a:cubicBezTo>
                  <a:lnTo>
                    <a:pt x="14073" y="4027"/>
                  </a:lnTo>
                  <a:lnTo>
                    <a:pt x="4074" y="1364"/>
                  </a:lnTo>
                  <a:cubicBezTo>
                    <a:pt x="3006" y="1079"/>
                    <a:pt x="2908" y="584"/>
                    <a:pt x="3856" y="262"/>
                  </a:cubicBezTo>
                  <a:cubicBezTo>
                    <a:pt x="4805" y="-59"/>
                    <a:pt x="6445" y="-89"/>
                    <a:pt x="7512" y="197"/>
                  </a:cubicBezTo>
                  <a:lnTo>
                    <a:pt x="19211" y="3312"/>
                  </a:lnTo>
                  <a:cubicBezTo>
                    <a:pt x="20180" y="3574"/>
                    <a:pt x="20377" y="4009"/>
                    <a:pt x="19646" y="4337"/>
                  </a:cubicBezTo>
                  <a:lnTo>
                    <a:pt x="5813" y="10479"/>
                  </a:lnTo>
                  <a:lnTo>
                    <a:pt x="20595" y="15971"/>
                  </a:lnTo>
                  <a:cubicBezTo>
                    <a:pt x="21405" y="16275"/>
                    <a:pt x="21365" y="16710"/>
                    <a:pt x="20476" y="16996"/>
                  </a:cubicBezTo>
                  <a:lnTo>
                    <a:pt x="7176" y="21279"/>
                  </a:lnTo>
                  <a:cubicBezTo>
                    <a:pt x="6662" y="21428"/>
                    <a:pt x="5971" y="21511"/>
                    <a:pt x="5279" y="21511"/>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69" name="Shape">
              <a:extLst>
                <a:ext uri="{FF2B5EF4-FFF2-40B4-BE49-F238E27FC236}">
                  <a16:creationId xmlns:a16="http://schemas.microsoft.com/office/drawing/2014/main" id="{5900BDA4-7BBA-4653-BFB8-AB01FBDF71B8}"/>
                </a:ext>
              </a:extLst>
            </p:cNvPr>
            <p:cNvSpPr/>
            <p:nvPr/>
          </p:nvSpPr>
          <p:spPr>
            <a:xfrm>
              <a:off x="6197600" y="20446999"/>
              <a:ext cx="1327414" cy="260793"/>
            </a:xfrm>
            <a:custGeom>
              <a:avLst/>
              <a:gdLst/>
              <a:ahLst/>
              <a:cxnLst>
                <a:cxn ang="0">
                  <a:pos x="wd2" y="hd2"/>
                </a:cxn>
                <a:cxn ang="5400000">
                  <a:pos x="wd2" y="hd2"/>
                </a:cxn>
                <a:cxn ang="10800000">
                  <a:pos x="wd2" y="hd2"/>
                </a:cxn>
                <a:cxn ang="16200000">
                  <a:pos x="wd2" y="hd2"/>
                </a:cxn>
              </a:cxnLst>
              <a:rect l="0" t="0" r="r" b="b"/>
              <a:pathLst>
                <a:path w="21479" h="21480" extrusionOk="0">
                  <a:moveTo>
                    <a:pt x="923" y="21480"/>
                  </a:moveTo>
                  <a:cubicBezTo>
                    <a:pt x="573" y="21480"/>
                    <a:pt x="263" y="20518"/>
                    <a:pt x="103" y="18907"/>
                  </a:cubicBezTo>
                  <a:cubicBezTo>
                    <a:pt x="-68" y="17202"/>
                    <a:pt x="-23" y="15235"/>
                    <a:pt x="218" y="13760"/>
                  </a:cubicBezTo>
                  <a:lnTo>
                    <a:pt x="959" y="9242"/>
                  </a:lnTo>
                  <a:cubicBezTo>
                    <a:pt x="1118" y="8279"/>
                    <a:pt x="1348" y="7673"/>
                    <a:pt x="1592" y="7568"/>
                  </a:cubicBezTo>
                  <a:lnTo>
                    <a:pt x="1592" y="7568"/>
                  </a:lnTo>
                  <a:lnTo>
                    <a:pt x="19738" y="16"/>
                  </a:lnTo>
                  <a:cubicBezTo>
                    <a:pt x="20063" y="-120"/>
                    <a:pt x="20383" y="644"/>
                    <a:pt x="20570" y="2014"/>
                  </a:cubicBezTo>
                  <a:lnTo>
                    <a:pt x="21312" y="7432"/>
                  </a:lnTo>
                  <a:cubicBezTo>
                    <a:pt x="21505" y="8844"/>
                    <a:pt x="21532" y="10602"/>
                    <a:pt x="21386" y="12150"/>
                  </a:cubicBezTo>
                  <a:cubicBezTo>
                    <a:pt x="21240" y="13698"/>
                    <a:pt x="20952" y="14692"/>
                    <a:pt x="20615" y="14807"/>
                  </a:cubicBezTo>
                  <a:lnTo>
                    <a:pt x="986" y="21470"/>
                  </a:lnTo>
                  <a:cubicBezTo>
                    <a:pt x="966" y="21480"/>
                    <a:pt x="943" y="21480"/>
                    <a:pt x="923" y="21480"/>
                  </a:cubicBezTo>
                  <a:close/>
                  <a:moveTo>
                    <a:pt x="1631" y="9922"/>
                  </a:moveTo>
                  <a:cubicBezTo>
                    <a:pt x="1506" y="9974"/>
                    <a:pt x="1395" y="10267"/>
                    <a:pt x="1315" y="10759"/>
                  </a:cubicBezTo>
                  <a:lnTo>
                    <a:pt x="573" y="15277"/>
                  </a:lnTo>
                  <a:cubicBezTo>
                    <a:pt x="450" y="16020"/>
                    <a:pt x="429" y="16993"/>
                    <a:pt x="516" y="17861"/>
                  </a:cubicBezTo>
                  <a:cubicBezTo>
                    <a:pt x="602" y="18729"/>
                    <a:pt x="768" y="19221"/>
                    <a:pt x="959" y="19147"/>
                  </a:cubicBezTo>
                  <a:lnTo>
                    <a:pt x="20589" y="12484"/>
                  </a:lnTo>
                  <a:cubicBezTo>
                    <a:pt x="20757" y="12432"/>
                    <a:pt x="20903" y="11930"/>
                    <a:pt x="20975" y="11156"/>
                  </a:cubicBezTo>
                  <a:cubicBezTo>
                    <a:pt x="21049" y="10382"/>
                    <a:pt x="21035" y="9493"/>
                    <a:pt x="20938" y="8792"/>
                  </a:cubicBezTo>
                  <a:lnTo>
                    <a:pt x="20196" y="3374"/>
                  </a:lnTo>
                  <a:cubicBezTo>
                    <a:pt x="20102" y="2683"/>
                    <a:pt x="19939" y="2296"/>
                    <a:pt x="19779" y="2369"/>
                  </a:cubicBezTo>
                  <a:lnTo>
                    <a:pt x="1631" y="9922"/>
                  </a:lnTo>
                  <a:close/>
                </a:path>
              </a:pathLst>
            </a:custGeom>
            <a:solidFill>
              <a:srgbClr val="E1B655"/>
            </a:solidFill>
            <a:ln w="12700">
              <a:miter lim="400000"/>
            </a:ln>
          </p:spPr>
          <p:txBody>
            <a:bodyPr lIns="28575" tIns="28575" rIns="28575" bIns="28575" anchor="ctr"/>
            <a:lstStyle/>
            <a:p>
              <a:pPr>
                <a:defRPr sz="3000"/>
              </a:pPr>
              <a:endParaRPr sz="2250"/>
            </a:p>
          </p:txBody>
        </p:sp>
        <p:sp>
          <p:nvSpPr>
            <p:cNvPr id="270" name="Shape">
              <a:extLst>
                <a:ext uri="{FF2B5EF4-FFF2-40B4-BE49-F238E27FC236}">
                  <a16:creationId xmlns:a16="http://schemas.microsoft.com/office/drawing/2014/main" id="{0F9D3BC3-621E-4061-9165-B628F20ED220}"/>
                </a:ext>
              </a:extLst>
            </p:cNvPr>
            <p:cNvSpPr/>
            <p:nvPr/>
          </p:nvSpPr>
          <p:spPr>
            <a:xfrm>
              <a:off x="6210299" y="20447000"/>
              <a:ext cx="1232059" cy="245427"/>
            </a:xfrm>
            <a:custGeom>
              <a:avLst/>
              <a:gdLst/>
              <a:ahLst/>
              <a:cxnLst>
                <a:cxn ang="0">
                  <a:pos x="wd2" y="hd2"/>
                </a:cxn>
                <a:cxn ang="5400000">
                  <a:pos x="wd2" y="hd2"/>
                </a:cxn>
                <a:cxn ang="10800000">
                  <a:pos x="wd2" y="hd2"/>
                </a:cxn>
                <a:cxn ang="16200000">
                  <a:pos x="wd2" y="hd2"/>
                </a:cxn>
              </a:cxnLst>
              <a:rect l="0" t="0" r="r" b="b"/>
              <a:pathLst>
                <a:path w="21547" h="21472" extrusionOk="0">
                  <a:moveTo>
                    <a:pt x="248" y="21472"/>
                  </a:moveTo>
                  <a:cubicBezTo>
                    <a:pt x="182" y="21472"/>
                    <a:pt x="113" y="21339"/>
                    <a:pt x="64" y="21061"/>
                  </a:cubicBezTo>
                  <a:cubicBezTo>
                    <a:pt x="-27" y="20550"/>
                    <a:pt x="-20" y="19761"/>
                    <a:pt x="82" y="19305"/>
                  </a:cubicBezTo>
                  <a:lnTo>
                    <a:pt x="2487" y="8427"/>
                  </a:lnTo>
                  <a:cubicBezTo>
                    <a:pt x="2587" y="7983"/>
                    <a:pt x="2740" y="8005"/>
                    <a:pt x="2834" y="8483"/>
                  </a:cubicBezTo>
                  <a:lnTo>
                    <a:pt x="4520" y="17239"/>
                  </a:lnTo>
                  <a:lnTo>
                    <a:pt x="6978" y="6328"/>
                  </a:lnTo>
                  <a:cubicBezTo>
                    <a:pt x="7076" y="5894"/>
                    <a:pt x="7227" y="5916"/>
                    <a:pt x="7320" y="6383"/>
                  </a:cubicBezTo>
                  <a:lnTo>
                    <a:pt x="9102" y="15305"/>
                  </a:lnTo>
                  <a:lnTo>
                    <a:pt x="11749" y="4005"/>
                  </a:lnTo>
                  <a:cubicBezTo>
                    <a:pt x="11851" y="3572"/>
                    <a:pt x="12000" y="3616"/>
                    <a:pt x="12091" y="4105"/>
                  </a:cubicBezTo>
                  <a:lnTo>
                    <a:pt x="14001" y="14294"/>
                  </a:lnTo>
                  <a:lnTo>
                    <a:pt x="16549" y="2194"/>
                  </a:lnTo>
                  <a:cubicBezTo>
                    <a:pt x="16598" y="1961"/>
                    <a:pt x="16662" y="1828"/>
                    <a:pt x="16731" y="1850"/>
                  </a:cubicBezTo>
                  <a:cubicBezTo>
                    <a:pt x="16798" y="1861"/>
                    <a:pt x="16862" y="2016"/>
                    <a:pt x="16907" y="2272"/>
                  </a:cubicBezTo>
                  <a:lnTo>
                    <a:pt x="18719" y="12605"/>
                  </a:lnTo>
                  <a:lnTo>
                    <a:pt x="21122" y="372"/>
                  </a:lnTo>
                  <a:cubicBezTo>
                    <a:pt x="21218" y="-117"/>
                    <a:pt x="21375" y="-128"/>
                    <a:pt x="21473" y="361"/>
                  </a:cubicBezTo>
                  <a:cubicBezTo>
                    <a:pt x="21571" y="839"/>
                    <a:pt x="21573" y="1628"/>
                    <a:pt x="21475" y="2116"/>
                  </a:cubicBezTo>
                  <a:lnTo>
                    <a:pt x="18885" y="15305"/>
                  </a:lnTo>
                  <a:cubicBezTo>
                    <a:pt x="18837" y="15550"/>
                    <a:pt x="18772" y="15683"/>
                    <a:pt x="18701" y="15672"/>
                  </a:cubicBezTo>
                  <a:cubicBezTo>
                    <a:pt x="18632" y="15661"/>
                    <a:pt x="18568" y="15505"/>
                    <a:pt x="18521" y="15250"/>
                  </a:cubicBezTo>
                  <a:lnTo>
                    <a:pt x="16702" y="4883"/>
                  </a:lnTo>
                  <a:lnTo>
                    <a:pt x="14161" y="16950"/>
                  </a:lnTo>
                  <a:cubicBezTo>
                    <a:pt x="14112" y="17183"/>
                    <a:pt x="14048" y="17294"/>
                    <a:pt x="13984" y="17294"/>
                  </a:cubicBezTo>
                  <a:cubicBezTo>
                    <a:pt x="13917" y="17283"/>
                    <a:pt x="13855" y="17139"/>
                    <a:pt x="13810" y="16905"/>
                  </a:cubicBezTo>
                  <a:lnTo>
                    <a:pt x="11891" y="6661"/>
                  </a:lnTo>
                  <a:lnTo>
                    <a:pt x="9250" y="17939"/>
                  </a:lnTo>
                  <a:cubicBezTo>
                    <a:pt x="9153" y="18361"/>
                    <a:pt x="9004" y="18328"/>
                    <a:pt x="8913" y="17872"/>
                  </a:cubicBezTo>
                  <a:lnTo>
                    <a:pt x="7136" y="8972"/>
                  </a:lnTo>
                  <a:lnTo>
                    <a:pt x="4675" y="19894"/>
                  </a:lnTo>
                  <a:cubicBezTo>
                    <a:pt x="4575" y="20339"/>
                    <a:pt x="4424" y="20305"/>
                    <a:pt x="4331" y="19828"/>
                  </a:cubicBezTo>
                  <a:lnTo>
                    <a:pt x="2647" y="11072"/>
                  </a:lnTo>
                  <a:lnTo>
                    <a:pt x="422" y="21139"/>
                  </a:lnTo>
                  <a:cubicBezTo>
                    <a:pt x="368" y="21361"/>
                    <a:pt x="308" y="21472"/>
                    <a:pt x="248" y="21472"/>
                  </a:cubicBezTo>
                  <a:close/>
                </a:path>
              </a:pathLst>
            </a:custGeom>
            <a:solidFill>
              <a:srgbClr val="E1B655"/>
            </a:solidFill>
            <a:ln w="12700">
              <a:miter lim="400000"/>
            </a:ln>
          </p:spPr>
          <p:txBody>
            <a:bodyPr lIns="28575" tIns="28575" rIns="28575" bIns="28575" anchor="ctr"/>
            <a:lstStyle/>
            <a:p>
              <a:pPr>
                <a:defRPr sz="3000"/>
              </a:pPr>
              <a:endParaRPr sz="2250"/>
            </a:p>
          </p:txBody>
        </p:sp>
        <p:sp>
          <p:nvSpPr>
            <p:cNvPr id="271" name="Shape">
              <a:extLst>
                <a:ext uri="{FF2B5EF4-FFF2-40B4-BE49-F238E27FC236}">
                  <a16:creationId xmlns:a16="http://schemas.microsoft.com/office/drawing/2014/main" id="{61F2D72F-7516-4A9C-B236-56331536B71B}"/>
                </a:ext>
              </a:extLst>
            </p:cNvPr>
            <p:cNvSpPr/>
            <p:nvPr/>
          </p:nvSpPr>
          <p:spPr>
            <a:xfrm>
              <a:off x="6984999" y="20510500"/>
              <a:ext cx="309399" cy="260482"/>
            </a:xfrm>
            <a:custGeom>
              <a:avLst/>
              <a:gdLst/>
              <a:ahLst/>
              <a:cxnLst>
                <a:cxn ang="0">
                  <a:pos x="wd2" y="hd2"/>
                </a:cxn>
                <a:cxn ang="5400000">
                  <a:pos x="wd2" y="hd2"/>
                </a:cxn>
                <a:cxn ang="10800000">
                  <a:pos x="wd2" y="hd2"/>
                </a:cxn>
                <a:cxn ang="16200000">
                  <a:pos x="wd2" y="hd2"/>
                </a:cxn>
              </a:cxnLst>
              <a:rect l="0" t="0" r="r" b="b"/>
              <a:pathLst>
                <a:path w="21531" h="21197" extrusionOk="0">
                  <a:moveTo>
                    <a:pt x="21363" y="4110"/>
                  </a:moveTo>
                  <a:lnTo>
                    <a:pt x="21530" y="12915"/>
                  </a:lnTo>
                  <a:cubicBezTo>
                    <a:pt x="21557" y="14300"/>
                    <a:pt x="20991" y="15612"/>
                    <a:pt x="20028" y="16429"/>
                  </a:cubicBezTo>
                  <a:lnTo>
                    <a:pt x="18729" y="17524"/>
                  </a:lnTo>
                  <a:cubicBezTo>
                    <a:pt x="18190" y="17979"/>
                    <a:pt x="17553" y="18248"/>
                    <a:pt x="16891" y="18299"/>
                  </a:cubicBezTo>
                  <a:lnTo>
                    <a:pt x="14654" y="18486"/>
                  </a:lnTo>
                  <a:cubicBezTo>
                    <a:pt x="14566" y="18899"/>
                    <a:pt x="14487" y="19240"/>
                    <a:pt x="14460" y="19302"/>
                  </a:cubicBezTo>
                  <a:cubicBezTo>
                    <a:pt x="13797" y="21183"/>
                    <a:pt x="12127" y="21400"/>
                    <a:pt x="10598" y="21069"/>
                  </a:cubicBezTo>
                  <a:cubicBezTo>
                    <a:pt x="9926" y="20925"/>
                    <a:pt x="9369" y="20625"/>
                    <a:pt x="8892" y="20201"/>
                  </a:cubicBezTo>
                  <a:cubicBezTo>
                    <a:pt x="8141" y="19529"/>
                    <a:pt x="7239" y="19116"/>
                    <a:pt x="6294" y="19199"/>
                  </a:cubicBezTo>
                  <a:lnTo>
                    <a:pt x="5437" y="19271"/>
                  </a:lnTo>
                  <a:cubicBezTo>
                    <a:pt x="4588" y="19343"/>
                    <a:pt x="3740" y="19054"/>
                    <a:pt x="3050" y="18465"/>
                  </a:cubicBezTo>
                  <a:lnTo>
                    <a:pt x="1618" y="17235"/>
                  </a:lnTo>
                  <a:cubicBezTo>
                    <a:pt x="717" y="16460"/>
                    <a:pt x="169" y="15240"/>
                    <a:pt x="151" y="13928"/>
                  </a:cubicBezTo>
                  <a:lnTo>
                    <a:pt x="1" y="5681"/>
                  </a:lnTo>
                  <a:cubicBezTo>
                    <a:pt x="-43" y="3459"/>
                    <a:pt x="1406" y="1578"/>
                    <a:pt x="3298" y="1392"/>
                  </a:cubicBezTo>
                  <a:lnTo>
                    <a:pt x="17474" y="17"/>
                  </a:lnTo>
                  <a:cubicBezTo>
                    <a:pt x="19533" y="-200"/>
                    <a:pt x="21318" y="1681"/>
                    <a:pt x="21363" y="4110"/>
                  </a:cubicBezTo>
                  <a:close/>
                </a:path>
              </a:pathLst>
            </a:custGeom>
            <a:solidFill>
              <a:srgbClr val="22528D"/>
            </a:solidFill>
            <a:ln w="12700">
              <a:miter lim="400000"/>
            </a:ln>
          </p:spPr>
          <p:txBody>
            <a:bodyPr lIns="28575" tIns="28575" rIns="28575" bIns="28575" anchor="ctr"/>
            <a:lstStyle/>
            <a:p>
              <a:pPr>
                <a:defRPr sz="3000"/>
              </a:pPr>
              <a:endParaRPr sz="2250"/>
            </a:p>
          </p:txBody>
        </p:sp>
        <p:sp>
          <p:nvSpPr>
            <p:cNvPr id="272" name="Shape">
              <a:extLst>
                <a:ext uri="{FF2B5EF4-FFF2-40B4-BE49-F238E27FC236}">
                  <a16:creationId xmlns:a16="http://schemas.microsoft.com/office/drawing/2014/main" id="{C620F79D-2C2E-4705-85E9-ADCB6084B422}"/>
                </a:ext>
              </a:extLst>
            </p:cNvPr>
            <p:cNvSpPr/>
            <p:nvPr/>
          </p:nvSpPr>
          <p:spPr>
            <a:xfrm>
              <a:off x="6121399" y="20421599"/>
              <a:ext cx="1327325" cy="260793"/>
            </a:xfrm>
            <a:custGeom>
              <a:avLst/>
              <a:gdLst/>
              <a:ahLst/>
              <a:cxnLst>
                <a:cxn ang="0">
                  <a:pos x="wd2" y="hd2"/>
                </a:cxn>
                <a:cxn ang="5400000">
                  <a:pos x="wd2" y="hd2"/>
                </a:cxn>
                <a:cxn ang="10800000">
                  <a:pos x="wd2" y="hd2"/>
                </a:cxn>
                <a:cxn ang="16200000">
                  <a:pos x="wd2" y="hd2"/>
                </a:cxn>
              </a:cxnLst>
              <a:rect l="0" t="0" r="r" b="b"/>
              <a:pathLst>
                <a:path w="21480" h="21480" extrusionOk="0">
                  <a:moveTo>
                    <a:pt x="923" y="21480"/>
                  </a:moveTo>
                  <a:cubicBezTo>
                    <a:pt x="573" y="21480"/>
                    <a:pt x="263" y="20518"/>
                    <a:pt x="103" y="18907"/>
                  </a:cubicBezTo>
                  <a:cubicBezTo>
                    <a:pt x="-68" y="17202"/>
                    <a:pt x="-25" y="15235"/>
                    <a:pt x="218" y="13760"/>
                  </a:cubicBezTo>
                  <a:lnTo>
                    <a:pt x="960" y="9242"/>
                  </a:lnTo>
                  <a:cubicBezTo>
                    <a:pt x="1118" y="8279"/>
                    <a:pt x="1348" y="7673"/>
                    <a:pt x="1593" y="7568"/>
                  </a:cubicBezTo>
                  <a:cubicBezTo>
                    <a:pt x="1593" y="7568"/>
                    <a:pt x="1593" y="7568"/>
                    <a:pt x="1593" y="7568"/>
                  </a:cubicBezTo>
                  <a:lnTo>
                    <a:pt x="19740" y="16"/>
                  </a:lnTo>
                  <a:cubicBezTo>
                    <a:pt x="20069" y="-120"/>
                    <a:pt x="20385" y="644"/>
                    <a:pt x="20572" y="2014"/>
                  </a:cubicBezTo>
                  <a:lnTo>
                    <a:pt x="21312" y="7432"/>
                  </a:lnTo>
                  <a:cubicBezTo>
                    <a:pt x="21505" y="8844"/>
                    <a:pt x="21532" y="10602"/>
                    <a:pt x="21386" y="12150"/>
                  </a:cubicBezTo>
                  <a:cubicBezTo>
                    <a:pt x="21240" y="13698"/>
                    <a:pt x="20952" y="14692"/>
                    <a:pt x="20615" y="14807"/>
                  </a:cubicBezTo>
                  <a:lnTo>
                    <a:pt x="984" y="21470"/>
                  </a:lnTo>
                  <a:cubicBezTo>
                    <a:pt x="966" y="21470"/>
                    <a:pt x="943" y="21480"/>
                    <a:pt x="923" y="21480"/>
                  </a:cubicBezTo>
                  <a:close/>
                  <a:moveTo>
                    <a:pt x="1632" y="9911"/>
                  </a:moveTo>
                  <a:cubicBezTo>
                    <a:pt x="1508" y="9963"/>
                    <a:pt x="1393" y="10267"/>
                    <a:pt x="1315" y="10748"/>
                  </a:cubicBezTo>
                  <a:lnTo>
                    <a:pt x="573" y="15267"/>
                  </a:lnTo>
                  <a:cubicBezTo>
                    <a:pt x="450" y="16009"/>
                    <a:pt x="429" y="16982"/>
                    <a:pt x="516" y="17850"/>
                  </a:cubicBezTo>
                  <a:cubicBezTo>
                    <a:pt x="602" y="18718"/>
                    <a:pt x="768" y="19210"/>
                    <a:pt x="960" y="19137"/>
                  </a:cubicBezTo>
                  <a:lnTo>
                    <a:pt x="20591" y="12474"/>
                  </a:lnTo>
                  <a:cubicBezTo>
                    <a:pt x="20759" y="12421"/>
                    <a:pt x="20903" y="11919"/>
                    <a:pt x="20977" y="11145"/>
                  </a:cubicBezTo>
                  <a:cubicBezTo>
                    <a:pt x="21051" y="10371"/>
                    <a:pt x="21037" y="9482"/>
                    <a:pt x="20940" y="8781"/>
                  </a:cubicBezTo>
                  <a:lnTo>
                    <a:pt x="20198" y="3363"/>
                  </a:lnTo>
                  <a:cubicBezTo>
                    <a:pt x="20104" y="2673"/>
                    <a:pt x="19945" y="2285"/>
                    <a:pt x="19781" y="2359"/>
                  </a:cubicBezTo>
                  <a:lnTo>
                    <a:pt x="1632" y="9911"/>
                  </a:lnTo>
                  <a:close/>
                </a:path>
              </a:pathLst>
            </a:custGeom>
            <a:solidFill>
              <a:srgbClr val="FDD958"/>
            </a:solidFill>
            <a:ln w="12700">
              <a:miter lim="400000"/>
            </a:ln>
          </p:spPr>
          <p:txBody>
            <a:bodyPr lIns="28575" tIns="28575" rIns="28575" bIns="28575" anchor="ctr"/>
            <a:lstStyle/>
            <a:p>
              <a:pPr>
                <a:defRPr sz="3000"/>
              </a:pPr>
              <a:endParaRPr sz="2250"/>
            </a:p>
          </p:txBody>
        </p:sp>
        <p:sp>
          <p:nvSpPr>
            <p:cNvPr id="273" name="Shape">
              <a:extLst>
                <a:ext uri="{FF2B5EF4-FFF2-40B4-BE49-F238E27FC236}">
                  <a16:creationId xmlns:a16="http://schemas.microsoft.com/office/drawing/2014/main" id="{367DB061-ED0E-440D-B8DF-A66C3C50994B}"/>
                </a:ext>
              </a:extLst>
            </p:cNvPr>
            <p:cNvSpPr/>
            <p:nvPr/>
          </p:nvSpPr>
          <p:spPr>
            <a:xfrm>
              <a:off x="6134100" y="20434299"/>
              <a:ext cx="1231678" cy="245302"/>
            </a:xfrm>
            <a:custGeom>
              <a:avLst/>
              <a:gdLst/>
              <a:ahLst/>
              <a:cxnLst>
                <a:cxn ang="0">
                  <a:pos x="wd2" y="hd2"/>
                </a:cxn>
                <a:cxn ang="5400000">
                  <a:pos x="wd2" y="hd2"/>
                </a:cxn>
                <a:cxn ang="10800000">
                  <a:pos x="wd2" y="hd2"/>
                </a:cxn>
                <a:cxn ang="16200000">
                  <a:pos x="wd2" y="hd2"/>
                </a:cxn>
              </a:cxnLst>
              <a:rect l="0" t="0" r="r" b="b"/>
              <a:pathLst>
                <a:path w="21547" h="21472" extrusionOk="0">
                  <a:moveTo>
                    <a:pt x="248" y="21472"/>
                  </a:moveTo>
                  <a:cubicBezTo>
                    <a:pt x="180" y="21472"/>
                    <a:pt x="113" y="21339"/>
                    <a:pt x="64" y="21061"/>
                  </a:cubicBezTo>
                  <a:cubicBezTo>
                    <a:pt x="-27" y="20549"/>
                    <a:pt x="-20" y="19760"/>
                    <a:pt x="82" y="19304"/>
                  </a:cubicBezTo>
                  <a:lnTo>
                    <a:pt x="2488" y="8421"/>
                  </a:lnTo>
                  <a:cubicBezTo>
                    <a:pt x="2588" y="7965"/>
                    <a:pt x="2741" y="7998"/>
                    <a:pt x="2835" y="8488"/>
                  </a:cubicBezTo>
                  <a:lnTo>
                    <a:pt x="4519" y="17325"/>
                  </a:lnTo>
                  <a:lnTo>
                    <a:pt x="6976" y="6331"/>
                  </a:lnTo>
                  <a:cubicBezTo>
                    <a:pt x="7074" y="5886"/>
                    <a:pt x="7225" y="5908"/>
                    <a:pt x="7318" y="6386"/>
                  </a:cubicBezTo>
                  <a:lnTo>
                    <a:pt x="9098" y="15391"/>
                  </a:lnTo>
                  <a:lnTo>
                    <a:pt x="11744" y="4007"/>
                  </a:lnTo>
                  <a:cubicBezTo>
                    <a:pt x="11844" y="3574"/>
                    <a:pt x="11997" y="3607"/>
                    <a:pt x="12088" y="4096"/>
                  </a:cubicBezTo>
                  <a:lnTo>
                    <a:pt x="13999" y="14302"/>
                  </a:lnTo>
                  <a:lnTo>
                    <a:pt x="16547" y="2195"/>
                  </a:lnTo>
                  <a:cubicBezTo>
                    <a:pt x="16596" y="1962"/>
                    <a:pt x="16661" y="1829"/>
                    <a:pt x="16730" y="1851"/>
                  </a:cubicBezTo>
                  <a:cubicBezTo>
                    <a:pt x="16796" y="1862"/>
                    <a:pt x="16861" y="2017"/>
                    <a:pt x="16905" y="2273"/>
                  </a:cubicBezTo>
                  <a:lnTo>
                    <a:pt x="18718" y="12612"/>
                  </a:lnTo>
                  <a:lnTo>
                    <a:pt x="21122" y="372"/>
                  </a:lnTo>
                  <a:cubicBezTo>
                    <a:pt x="21218" y="-117"/>
                    <a:pt x="21375" y="-128"/>
                    <a:pt x="21473" y="361"/>
                  </a:cubicBezTo>
                  <a:cubicBezTo>
                    <a:pt x="21571" y="839"/>
                    <a:pt x="21573" y="1628"/>
                    <a:pt x="21475" y="2117"/>
                  </a:cubicBezTo>
                  <a:lnTo>
                    <a:pt x="18885" y="15313"/>
                  </a:lnTo>
                  <a:cubicBezTo>
                    <a:pt x="18836" y="15558"/>
                    <a:pt x="18774" y="15680"/>
                    <a:pt x="18700" y="15680"/>
                  </a:cubicBezTo>
                  <a:cubicBezTo>
                    <a:pt x="18631" y="15669"/>
                    <a:pt x="18567" y="15513"/>
                    <a:pt x="18520" y="15258"/>
                  </a:cubicBezTo>
                  <a:lnTo>
                    <a:pt x="16701" y="4886"/>
                  </a:lnTo>
                  <a:lnTo>
                    <a:pt x="14159" y="16958"/>
                  </a:lnTo>
                  <a:cubicBezTo>
                    <a:pt x="14110" y="17181"/>
                    <a:pt x="14043" y="17292"/>
                    <a:pt x="13981" y="17303"/>
                  </a:cubicBezTo>
                  <a:cubicBezTo>
                    <a:pt x="13915" y="17292"/>
                    <a:pt x="13852" y="17148"/>
                    <a:pt x="13808" y="16914"/>
                  </a:cubicBezTo>
                  <a:lnTo>
                    <a:pt x="11888" y="6676"/>
                  </a:lnTo>
                  <a:lnTo>
                    <a:pt x="9247" y="18037"/>
                  </a:lnTo>
                  <a:cubicBezTo>
                    <a:pt x="9147" y="18459"/>
                    <a:pt x="9000" y="18437"/>
                    <a:pt x="8907" y="17970"/>
                  </a:cubicBezTo>
                  <a:lnTo>
                    <a:pt x="7129" y="8988"/>
                  </a:lnTo>
                  <a:lnTo>
                    <a:pt x="4668" y="19994"/>
                  </a:lnTo>
                  <a:cubicBezTo>
                    <a:pt x="4568" y="20438"/>
                    <a:pt x="4414" y="20416"/>
                    <a:pt x="4321" y="19927"/>
                  </a:cubicBezTo>
                  <a:lnTo>
                    <a:pt x="2637" y="11089"/>
                  </a:lnTo>
                  <a:lnTo>
                    <a:pt x="411" y="21161"/>
                  </a:lnTo>
                  <a:cubicBezTo>
                    <a:pt x="368" y="21372"/>
                    <a:pt x="308" y="21472"/>
                    <a:pt x="248" y="21472"/>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74" name="Shape">
              <a:extLst>
                <a:ext uri="{FF2B5EF4-FFF2-40B4-BE49-F238E27FC236}">
                  <a16:creationId xmlns:a16="http://schemas.microsoft.com/office/drawing/2014/main" id="{B02C183C-98E6-4FD4-9C21-BD210CBE843E}"/>
                </a:ext>
              </a:extLst>
            </p:cNvPr>
            <p:cNvSpPr/>
            <p:nvPr/>
          </p:nvSpPr>
          <p:spPr>
            <a:xfrm>
              <a:off x="7416799" y="20548599"/>
              <a:ext cx="106665" cy="38121"/>
            </a:xfrm>
            <a:custGeom>
              <a:avLst/>
              <a:gdLst/>
              <a:ahLst/>
              <a:cxnLst>
                <a:cxn ang="0">
                  <a:pos x="wd2" y="hd2"/>
                </a:cxn>
                <a:cxn ang="5400000">
                  <a:pos x="wd2" y="hd2"/>
                </a:cxn>
                <a:cxn ang="10800000">
                  <a:pos x="wd2" y="hd2"/>
                </a:cxn>
                <a:cxn ang="16200000">
                  <a:pos x="wd2" y="hd2"/>
                </a:cxn>
              </a:cxnLst>
              <a:rect l="0" t="0" r="r" b="b"/>
              <a:pathLst>
                <a:path w="21243" h="21049" extrusionOk="0">
                  <a:moveTo>
                    <a:pt x="18411" y="21049"/>
                  </a:moveTo>
                  <a:cubicBezTo>
                    <a:pt x="18310" y="21049"/>
                    <a:pt x="18183" y="21049"/>
                    <a:pt x="18057" y="20979"/>
                  </a:cubicBezTo>
                  <a:lnTo>
                    <a:pt x="2477" y="15649"/>
                  </a:lnTo>
                  <a:cubicBezTo>
                    <a:pt x="934" y="15158"/>
                    <a:pt x="-179" y="11231"/>
                    <a:pt x="23" y="6883"/>
                  </a:cubicBezTo>
                  <a:cubicBezTo>
                    <a:pt x="200" y="2605"/>
                    <a:pt x="1592" y="-551"/>
                    <a:pt x="3185" y="81"/>
                  </a:cubicBezTo>
                  <a:lnTo>
                    <a:pt x="18765" y="5411"/>
                  </a:lnTo>
                  <a:cubicBezTo>
                    <a:pt x="20308" y="5901"/>
                    <a:pt x="21421" y="9829"/>
                    <a:pt x="21219" y="14177"/>
                  </a:cubicBezTo>
                  <a:cubicBezTo>
                    <a:pt x="21067" y="18103"/>
                    <a:pt x="19828" y="21049"/>
                    <a:pt x="18411" y="21049"/>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75" name="Shape">
              <a:extLst>
                <a:ext uri="{FF2B5EF4-FFF2-40B4-BE49-F238E27FC236}">
                  <a16:creationId xmlns:a16="http://schemas.microsoft.com/office/drawing/2014/main" id="{3D1DEE3C-E560-4517-8CC8-3095B04ACE71}"/>
                </a:ext>
              </a:extLst>
            </p:cNvPr>
            <p:cNvSpPr/>
            <p:nvPr/>
          </p:nvSpPr>
          <p:spPr>
            <a:xfrm>
              <a:off x="7340599" y="20434299"/>
              <a:ext cx="106665" cy="38121"/>
            </a:xfrm>
            <a:custGeom>
              <a:avLst/>
              <a:gdLst/>
              <a:ahLst/>
              <a:cxnLst>
                <a:cxn ang="0">
                  <a:pos x="wd2" y="hd2"/>
                </a:cxn>
                <a:cxn ang="5400000">
                  <a:pos x="wd2" y="hd2"/>
                </a:cxn>
                <a:cxn ang="10800000">
                  <a:pos x="wd2" y="hd2"/>
                </a:cxn>
                <a:cxn ang="16200000">
                  <a:pos x="wd2" y="hd2"/>
                </a:cxn>
              </a:cxnLst>
              <a:rect l="0" t="0" r="r" b="b"/>
              <a:pathLst>
                <a:path w="21243" h="21049" extrusionOk="0">
                  <a:moveTo>
                    <a:pt x="18411" y="21049"/>
                  </a:moveTo>
                  <a:cubicBezTo>
                    <a:pt x="18310" y="21049"/>
                    <a:pt x="18183" y="21049"/>
                    <a:pt x="18057" y="20979"/>
                  </a:cubicBezTo>
                  <a:lnTo>
                    <a:pt x="2477" y="15649"/>
                  </a:lnTo>
                  <a:cubicBezTo>
                    <a:pt x="934" y="15158"/>
                    <a:pt x="-179" y="11231"/>
                    <a:pt x="23" y="6883"/>
                  </a:cubicBezTo>
                  <a:cubicBezTo>
                    <a:pt x="200" y="2605"/>
                    <a:pt x="1566" y="-551"/>
                    <a:pt x="3185" y="81"/>
                  </a:cubicBezTo>
                  <a:lnTo>
                    <a:pt x="18765" y="5411"/>
                  </a:lnTo>
                  <a:cubicBezTo>
                    <a:pt x="20308" y="5901"/>
                    <a:pt x="21421" y="9829"/>
                    <a:pt x="21219" y="14177"/>
                  </a:cubicBezTo>
                  <a:cubicBezTo>
                    <a:pt x="21042" y="18174"/>
                    <a:pt x="19828" y="21049"/>
                    <a:pt x="18411" y="21049"/>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76" name="Shape">
              <a:extLst>
                <a:ext uri="{FF2B5EF4-FFF2-40B4-BE49-F238E27FC236}">
                  <a16:creationId xmlns:a16="http://schemas.microsoft.com/office/drawing/2014/main" id="{7208BB55-0C95-4046-B4AA-9EE0ADC9F698}"/>
                </a:ext>
              </a:extLst>
            </p:cNvPr>
            <p:cNvSpPr/>
            <p:nvPr/>
          </p:nvSpPr>
          <p:spPr>
            <a:xfrm>
              <a:off x="5435600" y="20586699"/>
              <a:ext cx="297562" cy="312167"/>
            </a:xfrm>
            <a:custGeom>
              <a:avLst/>
              <a:gdLst/>
              <a:ahLst/>
              <a:cxnLst>
                <a:cxn ang="0">
                  <a:pos x="wd2" y="hd2"/>
                </a:cxn>
                <a:cxn ang="5400000">
                  <a:pos x="wd2" y="hd2"/>
                </a:cxn>
                <a:cxn ang="10800000">
                  <a:pos x="wd2" y="hd2"/>
                </a:cxn>
                <a:cxn ang="16200000">
                  <a:pos x="wd2" y="hd2"/>
                </a:cxn>
              </a:cxnLst>
              <a:rect l="0" t="0" r="r" b="b"/>
              <a:pathLst>
                <a:path w="21600" h="21600" extrusionOk="0">
                  <a:moveTo>
                    <a:pt x="21600" y="17294"/>
                  </a:moveTo>
                  <a:lnTo>
                    <a:pt x="20927" y="2012"/>
                  </a:lnTo>
                  <a:cubicBezTo>
                    <a:pt x="20927" y="2012"/>
                    <a:pt x="21019" y="0"/>
                    <a:pt x="18622" y="0"/>
                  </a:cubicBezTo>
                  <a:cubicBezTo>
                    <a:pt x="16696" y="0"/>
                    <a:pt x="6204" y="949"/>
                    <a:pt x="2166" y="1318"/>
                  </a:cubicBezTo>
                  <a:cubicBezTo>
                    <a:pt x="1079" y="1415"/>
                    <a:pt x="212" y="2223"/>
                    <a:pt x="92" y="3260"/>
                  </a:cubicBezTo>
                  <a:cubicBezTo>
                    <a:pt x="37" y="3735"/>
                    <a:pt x="0" y="4315"/>
                    <a:pt x="0" y="5035"/>
                  </a:cubicBezTo>
                  <a:cubicBezTo>
                    <a:pt x="0" y="7874"/>
                    <a:pt x="0" y="17848"/>
                    <a:pt x="0" y="17848"/>
                  </a:cubicBezTo>
                  <a:cubicBezTo>
                    <a:pt x="0" y="17848"/>
                    <a:pt x="286" y="21600"/>
                    <a:pt x="2498" y="21600"/>
                  </a:cubicBezTo>
                  <a:cubicBezTo>
                    <a:pt x="4711" y="21600"/>
                    <a:pt x="18816" y="20774"/>
                    <a:pt x="18816" y="20774"/>
                  </a:cubicBezTo>
                  <a:cubicBezTo>
                    <a:pt x="18816" y="20774"/>
                    <a:pt x="21600" y="20677"/>
                    <a:pt x="21600" y="17294"/>
                  </a:cubicBezTo>
                  <a:close/>
                </a:path>
              </a:pathLst>
            </a:custGeom>
            <a:solidFill>
              <a:srgbClr val="3D70B3"/>
            </a:solidFill>
            <a:ln w="12700">
              <a:miter lim="400000"/>
            </a:ln>
          </p:spPr>
          <p:txBody>
            <a:bodyPr lIns="28575" tIns="28575" rIns="28575" bIns="28575" anchor="ctr"/>
            <a:lstStyle/>
            <a:p>
              <a:pPr>
                <a:defRPr sz="3000"/>
              </a:pPr>
              <a:endParaRPr sz="2250"/>
            </a:p>
          </p:txBody>
        </p:sp>
        <p:sp>
          <p:nvSpPr>
            <p:cNvPr id="277" name="Shape">
              <a:extLst>
                <a:ext uri="{FF2B5EF4-FFF2-40B4-BE49-F238E27FC236}">
                  <a16:creationId xmlns:a16="http://schemas.microsoft.com/office/drawing/2014/main" id="{705F2565-1428-44F5-BF19-25DDB37C98C0}"/>
                </a:ext>
              </a:extLst>
            </p:cNvPr>
            <p:cNvSpPr/>
            <p:nvPr/>
          </p:nvSpPr>
          <p:spPr>
            <a:xfrm>
              <a:off x="5676900" y="20586699"/>
              <a:ext cx="60833" cy="302898"/>
            </a:xfrm>
            <a:custGeom>
              <a:avLst/>
              <a:gdLst/>
              <a:ahLst/>
              <a:cxnLst>
                <a:cxn ang="0">
                  <a:pos x="wd2" y="hd2"/>
                </a:cxn>
                <a:cxn ang="5400000">
                  <a:pos x="wd2" y="hd2"/>
                </a:cxn>
                <a:cxn ang="10800000">
                  <a:pos x="wd2" y="hd2"/>
                </a:cxn>
                <a:cxn ang="16200000">
                  <a:pos x="wd2" y="hd2"/>
                </a:cxn>
              </a:cxnLst>
              <a:rect l="0" t="0" r="r" b="b"/>
              <a:pathLst>
                <a:path w="21600" h="21600" extrusionOk="0">
                  <a:moveTo>
                    <a:pt x="5321" y="0"/>
                  </a:moveTo>
                  <a:lnTo>
                    <a:pt x="16279" y="0"/>
                  </a:lnTo>
                  <a:cubicBezTo>
                    <a:pt x="19210" y="0"/>
                    <a:pt x="21600" y="480"/>
                    <a:pt x="21600" y="1069"/>
                  </a:cubicBezTo>
                  <a:lnTo>
                    <a:pt x="21600" y="20531"/>
                  </a:lnTo>
                  <a:cubicBezTo>
                    <a:pt x="21600" y="21120"/>
                    <a:pt x="19210" y="21600"/>
                    <a:pt x="16279" y="21600"/>
                  </a:cubicBezTo>
                  <a:lnTo>
                    <a:pt x="5321" y="21600"/>
                  </a:lnTo>
                  <a:cubicBezTo>
                    <a:pt x="2390" y="21600"/>
                    <a:pt x="0" y="21120"/>
                    <a:pt x="0" y="20531"/>
                  </a:cubicBezTo>
                  <a:lnTo>
                    <a:pt x="0" y="1069"/>
                  </a:lnTo>
                  <a:cubicBezTo>
                    <a:pt x="0" y="480"/>
                    <a:pt x="2390" y="0"/>
                    <a:pt x="5321" y="0"/>
                  </a:cubicBezTo>
                  <a:close/>
                </a:path>
              </a:pathLst>
            </a:custGeom>
            <a:solidFill>
              <a:srgbClr val="263E50"/>
            </a:solidFill>
            <a:ln w="12700">
              <a:miter lim="400000"/>
            </a:ln>
          </p:spPr>
          <p:txBody>
            <a:bodyPr lIns="28575" tIns="28575" rIns="28575" bIns="28575" anchor="ctr"/>
            <a:lstStyle/>
            <a:p>
              <a:pPr>
                <a:defRPr sz="3000"/>
              </a:pPr>
              <a:endParaRPr sz="2250"/>
            </a:p>
          </p:txBody>
        </p:sp>
        <p:sp>
          <p:nvSpPr>
            <p:cNvPr id="278" name="Shape">
              <a:extLst>
                <a:ext uri="{FF2B5EF4-FFF2-40B4-BE49-F238E27FC236}">
                  <a16:creationId xmlns:a16="http://schemas.microsoft.com/office/drawing/2014/main" id="{E2C3EE59-7A67-478D-8B77-F27FE7A186DA}"/>
                </a:ext>
              </a:extLst>
            </p:cNvPr>
            <p:cNvSpPr/>
            <p:nvPr/>
          </p:nvSpPr>
          <p:spPr>
            <a:xfrm>
              <a:off x="5676899" y="20485099"/>
              <a:ext cx="527431" cy="386081"/>
            </a:xfrm>
            <a:custGeom>
              <a:avLst/>
              <a:gdLst/>
              <a:ahLst/>
              <a:cxnLst>
                <a:cxn ang="0">
                  <a:pos x="wd2" y="hd2"/>
                </a:cxn>
                <a:cxn ang="5400000">
                  <a:pos x="wd2" y="hd2"/>
                </a:cxn>
                <a:cxn ang="10800000">
                  <a:pos x="wd2" y="hd2"/>
                </a:cxn>
                <a:cxn ang="16200000">
                  <a:pos x="wd2" y="hd2"/>
                </a:cxn>
              </a:cxnLst>
              <a:rect l="0" t="0" r="r" b="b"/>
              <a:pathLst>
                <a:path w="21600" h="21600" extrusionOk="0">
                  <a:moveTo>
                    <a:pt x="1243" y="8882"/>
                  </a:moveTo>
                  <a:cubicBezTo>
                    <a:pt x="1243" y="8882"/>
                    <a:pt x="1025" y="4441"/>
                    <a:pt x="4873" y="4810"/>
                  </a:cubicBezTo>
                  <a:cubicBezTo>
                    <a:pt x="4873" y="4810"/>
                    <a:pt x="4983" y="0"/>
                    <a:pt x="7963" y="0"/>
                  </a:cubicBezTo>
                  <a:cubicBezTo>
                    <a:pt x="10943" y="0"/>
                    <a:pt x="11213" y="3993"/>
                    <a:pt x="11213" y="3993"/>
                  </a:cubicBezTo>
                  <a:cubicBezTo>
                    <a:pt x="11213" y="3993"/>
                    <a:pt x="16628" y="3553"/>
                    <a:pt x="20529" y="5841"/>
                  </a:cubicBezTo>
                  <a:cubicBezTo>
                    <a:pt x="20529" y="5841"/>
                    <a:pt x="21590" y="6174"/>
                    <a:pt x="21600" y="9081"/>
                  </a:cubicBezTo>
                  <a:cubicBezTo>
                    <a:pt x="20763" y="8839"/>
                    <a:pt x="19202" y="8406"/>
                    <a:pt x="18578" y="8356"/>
                  </a:cubicBezTo>
                  <a:cubicBezTo>
                    <a:pt x="17710" y="8285"/>
                    <a:pt x="17548" y="7766"/>
                    <a:pt x="15978" y="7468"/>
                  </a:cubicBezTo>
                  <a:cubicBezTo>
                    <a:pt x="14407" y="7169"/>
                    <a:pt x="14246" y="8945"/>
                    <a:pt x="14246" y="8945"/>
                  </a:cubicBezTo>
                  <a:cubicBezTo>
                    <a:pt x="14246" y="8945"/>
                    <a:pt x="13814" y="12939"/>
                    <a:pt x="13648" y="14495"/>
                  </a:cubicBezTo>
                  <a:cubicBezTo>
                    <a:pt x="13486" y="16051"/>
                    <a:pt x="13429" y="17230"/>
                    <a:pt x="14188" y="17458"/>
                  </a:cubicBezTo>
                  <a:cubicBezTo>
                    <a:pt x="14948" y="17678"/>
                    <a:pt x="15759" y="17458"/>
                    <a:pt x="16789" y="17458"/>
                  </a:cubicBezTo>
                  <a:cubicBezTo>
                    <a:pt x="17486" y="17458"/>
                    <a:pt x="19124" y="17898"/>
                    <a:pt x="20113" y="18182"/>
                  </a:cubicBezTo>
                  <a:cubicBezTo>
                    <a:pt x="19556" y="20669"/>
                    <a:pt x="19244" y="21209"/>
                    <a:pt x="18578" y="21159"/>
                  </a:cubicBezTo>
                  <a:cubicBezTo>
                    <a:pt x="17606" y="21088"/>
                    <a:pt x="11213" y="21600"/>
                    <a:pt x="11213" y="21600"/>
                  </a:cubicBezTo>
                  <a:lnTo>
                    <a:pt x="8613" y="21010"/>
                  </a:lnTo>
                  <a:lnTo>
                    <a:pt x="8613" y="19973"/>
                  </a:lnTo>
                  <a:cubicBezTo>
                    <a:pt x="8613" y="19973"/>
                    <a:pt x="5690" y="20413"/>
                    <a:pt x="5092" y="16939"/>
                  </a:cubicBezTo>
                  <a:cubicBezTo>
                    <a:pt x="5092" y="16939"/>
                    <a:pt x="2549" y="17607"/>
                    <a:pt x="1732" y="15092"/>
                  </a:cubicBezTo>
                  <a:lnTo>
                    <a:pt x="0" y="15092"/>
                  </a:lnTo>
                  <a:lnTo>
                    <a:pt x="0" y="8875"/>
                  </a:lnTo>
                  <a:lnTo>
                    <a:pt x="1243" y="8875"/>
                  </a:lnTo>
                  <a:close/>
                </a:path>
              </a:pathLst>
            </a:custGeom>
            <a:solidFill>
              <a:srgbClr val="FBD959"/>
            </a:solidFill>
            <a:ln w="12700">
              <a:miter lim="400000"/>
            </a:ln>
          </p:spPr>
          <p:txBody>
            <a:bodyPr lIns="28575" tIns="28575" rIns="28575" bIns="28575" anchor="ctr"/>
            <a:lstStyle/>
            <a:p>
              <a:pPr>
                <a:defRPr sz="3000"/>
              </a:pPr>
              <a:endParaRPr sz="2250"/>
            </a:p>
          </p:txBody>
        </p:sp>
        <p:sp>
          <p:nvSpPr>
            <p:cNvPr id="279" name="Shape">
              <a:extLst>
                <a:ext uri="{FF2B5EF4-FFF2-40B4-BE49-F238E27FC236}">
                  <a16:creationId xmlns:a16="http://schemas.microsoft.com/office/drawing/2014/main" id="{74D24FCC-F148-472D-A9E9-4ACD206CCD22}"/>
                </a:ext>
              </a:extLst>
            </p:cNvPr>
            <p:cNvSpPr/>
            <p:nvPr/>
          </p:nvSpPr>
          <p:spPr>
            <a:xfrm>
              <a:off x="5816600" y="20510500"/>
              <a:ext cx="127384" cy="338583"/>
            </a:xfrm>
            <a:custGeom>
              <a:avLst/>
              <a:gdLst/>
              <a:ahLst/>
              <a:cxnLst>
                <a:cxn ang="0">
                  <a:pos x="wd2" y="hd2"/>
                </a:cxn>
                <a:cxn ang="5400000">
                  <a:pos x="wd2" y="hd2"/>
                </a:cxn>
                <a:cxn ang="10800000">
                  <a:pos x="wd2" y="hd2"/>
                </a:cxn>
                <a:cxn ang="16200000">
                  <a:pos x="wd2" y="hd2"/>
                </a:cxn>
              </a:cxnLst>
              <a:rect l="0" t="0" r="r" b="b"/>
              <a:pathLst>
                <a:path w="21366" h="21600" extrusionOk="0">
                  <a:moveTo>
                    <a:pt x="21366" y="21600"/>
                  </a:moveTo>
                  <a:lnTo>
                    <a:pt x="21366" y="4642"/>
                  </a:lnTo>
                  <a:cubicBezTo>
                    <a:pt x="21366" y="4642"/>
                    <a:pt x="21068" y="0"/>
                    <a:pt x="10417" y="0"/>
                  </a:cubicBezTo>
                  <a:cubicBezTo>
                    <a:pt x="-234" y="0"/>
                    <a:pt x="0" y="4051"/>
                    <a:pt x="0" y="5145"/>
                  </a:cubicBezTo>
                  <a:cubicBezTo>
                    <a:pt x="0" y="6239"/>
                    <a:pt x="0" y="17549"/>
                    <a:pt x="0" y="17549"/>
                  </a:cubicBezTo>
                  <a:cubicBezTo>
                    <a:pt x="0" y="17549"/>
                    <a:pt x="149" y="21600"/>
                    <a:pt x="21366" y="21600"/>
                  </a:cubicBezTo>
                  <a:close/>
                </a:path>
              </a:pathLst>
            </a:custGeom>
            <a:solidFill>
              <a:srgbClr val="F6BD53"/>
            </a:solidFill>
            <a:ln w="12700">
              <a:miter lim="400000"/>
            </a:ln>
          </p:spPr>
          <p:txBody>
            <a:bodyPr lIns="28575" tIns="28575" rIns="28575" bIns="28575" anchor="ctr"/>
            <a:lstStyle/>
            <a:p>
              <a:pPr>
                <a:defRPr sz="3000"/>
              </a:pPr>
              <a:endParaRPr sz="2250"/>
            </a:p>
          </p:txBody>
        </p:sp>
        <p:sp>
          <p:nvSpPr>
            <p:cNvPr id="280" name="Rectangle">
              <a:extLst>
                <a:ext uri="{FF2B5EF4-FFF2-40B4-BE49-F238E27FC236}">
                  <a16:creationId xmlns:a16="http://schemas.microsoft.com/office/drawing/2014/main" id="{51807C0C-1769-4551-92FE-04C6E81C1F5C}"/>
                </a:ext>
              </a:extLst>
            </p:cNvPr>
            <p:cNvSpPr/>
            <p:nvPr/>
          </p:nvSpPr>
          <p:spPr>
            <a:xfrm>
              <a:off x="5943600" y="20739100"/>
              <a:ext cx="69597" cy="14225"/>
            </a:xfrm>
            <a:prstGeom prst="rect">
              <a:avLst/>
            </a:prstGeom>
            <a:solidFill>
              <a:srgbClr val="F6BD53"/>
            </a:solidFill>
            <a:ln w="12700">
              <a:miter lim="400000"/>
            </a:ln>
          </p:spPr>
          <p:txBody>
            <a:bodyPr lIns="28575" tIns="28575" rIns="28575" bIns="28575" anchor="ctr"/>
            <a:lstStyle/>
            <a:p>
              <a:pPr>
                <a:defRPr sz="3000"/>
              </a:pPr>
              <a:endParaRPr sz="2250"/>
            </a:p>
          </p:txBody>
        </p:sp>
        <p:sp>
          <p:nvSpPr>
            <p:cNvPr id="281" name="Shape">
              <a:extLst>
                <a:ext uri="{FF2B5EF4-FFF2-40B4-BE49-F238E27FC236}">
                  <a16:creationId xmlns:a16="http://schemas.microsoft.com/office/drawing/2014/main" id="{759BFBD6-1D7B-4861-8388-B29AB0051BFA}"/>
                </a:ext>
              </a:extLst>
            </p:cNvPr>
            <p:cNvSpPr/>
            <p:nvPr/>
          </p:nvSpPr>
          <p:spPr>
            <a:xfrm>
              <a:off x="6083299" y="20637499"/>
              <a:ext cx="129672" cy="176911"/>
            </a:xfrm>
            <a:custGeom>
              <a:avLst/>
              <a:gdLst/>
              <a:ahLst/>
              <a:cxnLst>
                <a:cxn ang="0">
                  <a:pos x="wd2" y="hd2"/>
                </a:cxn>
                <a:cxn ang="5400000">
                  <a:pos x="wd2" y="hd2"/>
                </a:cxn>
                <a:cxn ang="10800000">
                  <a:pos x="wd2" y="hd2"/>
                </a:cxn>
                <a:cxn ang="16200000">
                  <a:pos x="wd2" y="hd2"/>
                </a:cxn>
              </a:cxnLst>
              <a:rect l="0" t="0" r="r" b="b"/>
              <a:pathLst>
                <a:path w="21579" h="21600" extrusionOk="0">
                  <a:moveTo>
                    <a:pt x="7820" y="0"/>
                  </a:moveTo>
                  <a:cubicBezTo>
                    <a:pt x="8264" y="62"/>
                    <a:pt x="8729" y="124"/>
                    <a:pt x="9299" y="155"/>
                  </a:cubicBezTo>
                  <a:cubicBezTo>
                    <a:pt x="11815" y="263"/>
                    <a:pt x="18176" y="1210"/>
                    <a:pt x="21579" y="1737"/>
                  </a:cubicBezTo>
                  <a:cubicBezTo>
                    <a:pt x="21600" y="3985"/>
                    <a:pt x="21093" y="6931"/>
                    <a:pt x="19656" y="10808"/>
                  </a:cubicBezTo>
                  <a:cubicBezTo>
                    <a:pt x="17901" y="15553"/>
                    <a:pt x="16612" y="19042"/>
                    <a:pt x="15555" y="21600"/>
                  </a:cubicBezTo>
                  <a:cubicBezTo>
                    <a:pt x="11540" y="20980"/>
                    <a:pt x="4882" y="20018"/>
                    <a:pt x="2050" y="20018"/>
                  </a:cubicBezTo>
                  <a:cubicBezTo>
                    <a:pt x="1332" y="20018"/>
                    <a:pt x="676" y="20049"/>
                    <a:pt x="0" y="20065"/>
                  </a:cubicBezTo>
                  <a:cubicBezTo>
                    <a:pt x="1585" y="17646"/>
                    <a:pt x="6193" y="10405"/>
                    <a:pt x="6784" y="7908"/>
                  </a:cubicBezTo>
                  <a:cubicBezTo>
                    <a:pt x="7313" y="5598"/>
                    <a:pt x="7672" y="1721"/>
                    <a:pt x="7820" y="0"/>
                  </a:cubicBezTo>
                  <a:close/>
                </a:path>
              </a:pathLst>
            </a:custGeom>
            <a:solidFill>
              <a:srgbClr val="263E50"/>
            </a:solidFill>
            <a:ln w="12700">
              <a:miter lim="400000"/>
            </a:ln>
          </p:spPr>
          <p:txBody>
            <a:bodyPr lIns="28575" tIns="28575" rIns="28575" bIns="28575" anchor="ctr"/>
            <a:lstStyle/>
            <a:p>
              <a:pPr>
                <a:defRPr sz="3000"/>
              </a:pPr>
              <a:endParaRPr sz="2250"/>
            </a:p>
          </p:txBody>
        </p:sp>
        <p:sp>
          <p:nvSpPr>
            <p:cNvPr id="282" name="Shape">
              <a:extLst>
                <a:ext uri="{FF2B5EF4-FFF2-40B4-BE49-F238E27FC236}">
                  <a16:creationId xmlns:a16="http://schemas.microsoft.com/office/drawing/2014/main" id="{D86A786A-A530-4D95-8879-6EDB0132DF9F}"/>
                </a:ext>
              </a:extLst>
            </p:cNvPr>
            <p:cNvSpPr/>
            <p:nvPr/>
          </p:nvSpPr>
          <p:spPr>
            <a:xfrm>
              <a:off x="6007100" y="20624799"/>
              <a:ext cx="113931" cy="180985"/>
            </a:xfrm>
            <a:custGeom>
              <a:avLst/>
              <a:gdLst/>
              <a:ahLst/>
              <a:cxnLst>
                <a:cxn ang="0">
                  <a:pos x="wd2" y="hd2"/>
                </a:cxn>
                <a:cxn ang="5400000">
                  <a:pos x="wd2" y="hd2"/>
                </a:cxn>
                <a:cxn ang="10800000">
                  <a:pos x="wd2" y="hd2"/>
                </a:cxn>
                <a:cxn ang="16200000">
                  <a:pos x="wd2" y="hd2"/>
                </a:cxn>
              </a:cxnLst>
              <a:rect l="0" t="0" r="r" b="b"/>
              <a:pathLst>
                <a:path w="21085" h="20883" extrusionOk="0">
                  <a:moveTo>
                    <a:pt x="449" y="14562"/>
                  </a:moveTo>
                  <a:cubicBezTo>
                    <a:pt x="1177" y="11353"/>
                    <a:pt x="3152" y="3118"/>
                    <a:pt x="3152" y="3118"/>
                  </a:cubicBezTo>
                  <a:cubicBezTo>
                    <a:pt x="3152" y="3118"/>
                    <a:pt x="3880" y="-546"/>
                    <a:pt x="10978" y="70"/>
                  </a:cubicBezTo>
                  <a:cubicBezTo>
                    <a:pt x="16948" y="582"/>
                    <a:pt x="18429" y="1418"/>
                    <a:pt x="21085" y="1755"/>
                  </a:cubicBezTo>
                  <a:cubicBezTo>
                    <a:pt x="20920" y="3381"/>
                    <a:pt x="20521" y="7045"/>
                    <a:pt x="19910" y="9228"/>
                  </a:cubicBezTo>
                  <a:cubicBezTo>
                    <a:pt x="19252" y="11588"/>
                    <a:pt x="14104" y="18431"/>
                    <a:pt x="12365" y="20717"/>
                  </a:cubicBezTo>
                  <a:cubicBezTo>
                    <a:pt x="8769" y="20819"/>
                    <a:pt x="5737" y="21054"/>
                    <a:pt x="2893" y="20673"/>
                  </a:cubicBezTo>
                  <a:cubicBezTo>
                    <a:pt x="-515" y="20204"/>
                    <a:pt x="-280" y="17772"/>
                    <a:pt x="449" y="14562"/>
                  </a:cubicBezTo>
                  <a:close/>
                </a:path>
              </a:pathLst>
            </a:custGeom>
            <a:solidFill>
              <a:srgbClr val="3D70B3"/>
            </a:solidFill>
            <a:ln w="12700">
              <a:miter lim="400000"/>
            </a:ln>
          </p:spPr>
          <p:txBody>
            <a:bodyPr lIns="28575" tIns="28575" rIns="28575" bIns="28575" anchor="ctr"/>
            <a:lstStyle/>
            <a:p>
              <a:pPr>
                <a:defRPr sz="3000"/>
              </a:pPr>
              <a:endParaRPr sz="2250"/>
            </a:p>
          </p:txBody>
        </p:sp>
        <p:sp>
          <p:nvSpPr>
            <p:cNvPr id="283" name="Shape">
              <a:extLst>
                <a:ext uri="{FF2B5EF4-FFF2-40B4-BE49-F238E27FC236}">
                  <a16:creationId xmlns:a16="http://schemas.microsoft.com/office/drawing/2014/main" id="{489211B3-71B2-4E5E-9C01-9EDC9F1A2C59}"/>
                </a:ext>
              </a:extLst>
            </p:cNvPr>
            <p:cNvSpPr/>
            <p:nvPr/>
          </p:nvSpPr>
          <p:spPr>
            <a:xfrm>
              <a:off x="7150099" y="20561299"/>
              <a:ext cx="60334" cy="69014"/>
            </a:xfrm>
            <a:custGeom>
              <a:avLst/>
              <a:gdLst/>
              <a:ahLst/>
              <a:cxnLst>
                <a:cxn ang="0">
                  <a:pos x="wd2" y="hd2"/>
                </a:cxn>
                <a:cxn ang="5400000">
                  <a:pos x="wd2" y="hd2"/>
                </a:cxn>
                <a:cxn ang="10800000">
                  <a:pos x="wd2" y="hd2"/>
                </a:cxn>
                <a:cxn ang="16200000">
                  <a:pos x="wd2" y="hd2"/>
                </a:cxn>
              </a:cxnLst>
              <a:rect l="0" t="0" r="r" b="b"/>
              <a:pathLst>
                <a:path w="20041" h="21419" extrusionOk="0">
                  <a:moveTo>
                    <a:pt x="19528" y="2300"/>
                  </a:moveTo>
                  <a:cubicBezTo>
                    <a:pt x="18642" y="5532"/>
                    <a:pt x="17714" y="11483"/>
                    <a:pt x="19950" y="18303"/>
                  </a:cubicBezTo>
                  <a:cubicBezTo>
                    <a:pt x="20330" y="19525"/>
                    <a:pt x="19486" y="20746"/>
                    <a:pt x="18136" y="20825"/>
                  </a:cubicBezTo>
                  <a:lnTo>
                    <a:pt x="4130" y="21417"/>
                  </a:lnTo>
                  <a:cubicBezTo>
                    <a:pt x="3202" y="21456"/>
                    <a:pt x="2400" y="20944"/>
                    <a:pt x="2063" y="20116"/>
                  </a:cubicBezTo>
                  <a:cubicBezTo>
                    <a:pt x="924" y="17160"/>
                    <a:pt x="-1270" y="9829"/>
                    <a:pt x="966" y="2300"/>
                  </a:cubicBezTo>
                  <a:cubicBezTo>
                    <a:pt x="1177" y="1512"/>
                    <a:pt x="1978" y="960"/>
                    <a:pt x="2822" y="921"/>
                  </a:cubicBezTo>
                  <a:lnTo>
                    <a:pt x="17335" y="14"/>
                  </a:lnTo>
                  <a:cubicBezTo>
                    <a:pt x="18769" y="-144"/>
                    <a:pt x="19866" y="1039"/>
                    <a:pt x="19528" y="23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84" name="Shape">
              <a:extLst>
                <a:ext uri="{FF2B5EF4-FFF2-40B4-BE49-F238E27FC236}">
                  <a16:creationId xmlns:a16="http://schemas.microsoft.com/office/drawing/2014/main" id="{E49DCE03-688B-4169-9CFE-568081219A8E}"/>
                </a:ext>
              </a:extLst>
            </p:cNvPr>
            <p:cNvSpPr/>
            <p:nvPr/>
          </p:nvSpPr>
          <p:spPr>
            <a:xfrm>
              <a:off x="7010399" y="20573999"/>
              <a:ext cx="60334" cy="69014"/>
            </a:xfrm>
            <a:custGeom>
              <a:avLst/>
              <a:gdLst/>
              <a:ahLst/>
              <a:cxnLst>
                <a:cxn ang="0">
                  <a:pos x="wd2" y="hd2"/>
                </a:cxn>
                <a:cxn ang="5400000">
                  <a:pos x="wd2" y="hd2"/>
                </a:cxn>
                <a:cxn ang="10800000">
                  <a:pos x="wd2" y="hd2"/>
                </a:cxn>
                <a:cxn ang="16200000">
                  <a:pos x="wd2" y="hd2"/>
                </a:cxn>
              </a:cxnLst>
              <a:rect l="0" t="0" r="r" b="b"/>
              <a:pathLst>
                <a:path w="20041" h="21419" extrusionOk="0">
                  <a:moveTo>
                    <a:pt x="19528" y="2300"/>
                  </a:moveTo>
                  <a:cubicBezTo>
                    <a:pt x="18642" y="5532"/>
                    <a:pt x="17714" y="11483"/>
                    <a:pt x="19950" y="18303"/>
                  </a:cubicBezTo>
                  <a:cubicBezTo>
                    <a:pt x="20330" y="19525"/>
                    <a:pt x="19486" y="20746"/>
                    <a:pt x="18136" y="20825"/>
                  </a:cubicBezTo>
                  <a:lnTo>
                    <a:pt x="4130" y="21417"/>
                  </a:lnTo>
                  <a:cubicBezTo>
                    <a:pt x="3202" y="21456"/>
                    <a:pt x="2400" y="20944"/>
                    <a:pt x="2063" y="20116"/>
                  </a:cubicBezTo>
                  <a:cubicBezTo>
                    <a:pt x="924" y="17160"/>
                    <a:pt x="-1270" y="9829"/>
                    <a:pt x="966" y="2300"/>
                  </a:cubicBezTo>
                  <a:cubicBezTo>
                    <a:pt x="1177" y="1512"/>
                    <a:pt x="1978" y="960"/>
                    <a:pt x="2822" y="921"/>
                  </a:cubicBezTo>
                  <a:lnTo>
                    <a:pt x="17335" y="14"/>
                  </a:lnTo>
                  <a:cubicBezTo>
                    <a:pt x="18769" y="-144"/>
                    <a:pt x="19866" y="1039"/>
                    <a:pt x="19528" y="23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85" name="Shape">
              <a:extLst>
                <a:ext uri="{FF2B5EF4-FFF2-40B4-BE49-F238E27FC236}">
                  <a16:creationId xmlns:a16="http://schemas.microsoft.com/office/drawing/2014/main" id="{45091397-D0D5-408A-8C09-BA3B696CAD76}"/>
                </a:ext>
              </a:extLst>
            </p:cNvPr>
            <p:cNvSpPr/>
            <p:nvPr/>
          </p:nvSpPr>
          <p:spPr>
            <a:xfrm>
              <a:off x="7061199" y="20688299"/>
              <a:ext cx="190948" cy="570294"/>
            </a:xfrm>
            <a:custGeom>
              <a:avLst/>
              <a:gdLst/>
              <a:ahLst/>
              <a:cxnLst>
                <a:cxn ang="0">
                  <a:pos x="wd2" y="hd2"/>
                </a:cxn>
                <a:cxn ang="5400000">
                  <a:pos x="wd2" y="hd2"/>
                </a:cxn>
                <a:cxn ang="10800000">
                  <a:pos x="wd2" y="hd2"/>
                </a:cxn>
                <a:cxn ang="16200000">
                  <a:pos x="wd2" y="hd2"/>
                </a:cxn>
              </a:cxnLst>
              <a:rect l="0" t="0" r="r" b="b"/>
              <a:pathLst>
                <a:path w="21479" h="21583" extrusionOk="0">
                  <a:moveTo>
                    <a:pt x="9107" y="21583"/>
                  </a:moveTo>
                  <a:cubicBezTo>
                    <a:pt x="9107" y="21583"/>
                    <a:pt x="9093" y="21583"/>
                    <a:pt x="9093" y="21583"/>
                  </a:cubicBezTo>
                  <a:cubicBezTo>
                    <a:pt x="8693" y="21578"/>
                    <a:pt x="8379" y="21482"/>
                    <a:pt x="8321" y="21347"/>
                  </a:cubicBezTo>
                  <a:lnTo>
                    <a:pt x="7" y="305"/>
                  </a:lnTo>
                  <a:cubicBezTo>
                    <a:pt x="-50" y="156"/>
                    <a:pt x="250" y="21"/>
                    <a:pt x="693" y="2"/>
                  </a:cubicBezTo>
                  <a:cubicBezTo>
                    <a:pt x="1093" y="-17"/>
                    <a:pt x="1536" y="84"/>
                    <a:pt x="1593" y="233"/>
                  </a:cubicBezTo>
                  <a:lnTo>
                    <a:pt x="9236" y="19598"/>
                  </a:lnTo>
                  <a:lnTo>
                    <a:pt x="19893" y="238"/>
                  </a:lnTo>
                  <a:cubicBezTo>
                    <a:pt x="19964" y="94"/>
                    <a:pt x="20393" y="-7"/>
                    <a:pt x="20821" y="21"/>
                  </a:cubicBezTo>
                  <a:cubicBezTo>
                    <a:pt x="21250" y="50"/>
                    <a:pt x="21550" y="190"/>
                    <a:pt x="21464" y="334"/>
                  </a:cubicBezTo>
                  <a:lnTo>
                    <a:pt x="9893" y="21357"/>
                  </a:lnTo>
                  <a:cubicBezTo>
                    <a:pt x="9821" y="21487"/>
                    <a:pt x="9493" y="21583"/>
                    <a:pt x="9107" y="21583"/>
                  </a:cubicBezTo>
                  <a:close/>
                </a:path>
              </a:pathLst>
            </a:custGeom>
            <a:solidFill>
              <a:srgbClr val="939496"/>
            </a:solidFill>
            <a:ln w="12700">
              <a:miter lim="400000"/>
            </a:ln>
          </p:spPr>
          <p:txBody>
            <a:bodyPr lIns="28575" tIns="28575" rIns="28575" bIns="28575" anchor="ctr"/>
            <a:lstStyle/>
            <a:p>
              <a:pPr>
                <a:defRPr sz="3000"/>
              </a:pPr>
              <a:endParaRPr sz="2250"/>
            </a:p>
          </p:txBody>
        </p:sp>
        <p:sp>
          <p:nvSpPr>
            <p:cNvPr id="286" name="Shape">
              <a:extLst>
                <a:ext uri="{FF2B5EF4-FFF2-40B4-BE49-F238E27FC236}">
                  <a16:creationId xmlns:a16="http://schemas.microsoft.com/office/drawing/2014/main" id="{DA102B66-C4D9-4E01-B0E4-C3F6EED2CFD7}"/>
                </a:ext>
              </a:extLst>
            </p:cNvPr>
            <p:cNvSpPr/>
            <p:nvPr/>
          </p:nvSpPr>
          <p:spPr>
            <a:xfrm>
              <a:off x="7099299" y="21247100"/>
              <a:ext cx="84390" cy="212427"/>
            </a:xfrm>
            <a:custGeom>
              <a:avLst/>
              <a:gdLst/>
              <a:ahLst/>
              <a:cxnLst>
                <a:cxn ang="0">
                  <a:pos x="wd2" y="hd2"/>
                </a:cxn>
                <a:cxn ang="5400000">
                  <a:pos x="wd2" y="hd2"/>
                </a:cxn>
                <a:cxn ang="10800000">
                  <a:pos x="wd2" y="hd2"/>
                </a:cxn>
                <a:cxn ang="16200000">
                  <a:pos x="wd2" y="hd2"/>
                </a:cxn>
              </a:cxnLst>
              <a:rect l="0" t="0" r="r" b="b"/>
              <a:pathLst>
                <a:path w="20801" h="21441" extrusionOk="0">
                  <a:moveTo>
                    <a:pt x="12617" y="90"/>
                  </a:moveTo>
                  <a:lnTo>
                    <a:pt x="11898" y="4090"/>
                  </a:lnTo>
                  <a:cubicBezTo>
                    <a:pt x="11616" y="5436"/>
                    <a:pt x="11522" y="6705"/>
                    <a:pt x="11084" y="8179"/>
                  </a:cubicBezTo>
                  <a:cubicBezTo>
                    <a:pt x="10583" y="9602"/>
                    <a:pt x="9581" y="10986"/>
                    <a:pt x="8172" y="12281"/>
                  </a:cubicBezTo>
                  <a:lnTo>
                    <a:pt x="3977" y="15921"/>
                  </a:lnTo>
                  <a:cubicBezTo>
                    <a:pt x="2725" y="16921"/>
                    <a:pt x="2913" y="18164"/>
                    <a:pt x="4416" y="19139"/>
                  </a:cubicBezTo>
                  <a:cubicBezTo>
                    <a:pt x="5918" y="20113"/>
                    <a:pt x="8767" y="20754"/>
                    <a:pt x="11772" y="20703"/>
                  </a:cubicBezTo>
                  <a:cubicBezTo>
                    <a:pt x="14746" y="20677"/>
                    <a:pt x="17689" y="19946"/>
                    <a:pt x="19191" y="18818"/>
                  </a:cubicBezTo>
                  <a:cubicBezTo>
                    <a:pt x="20851" y="17690"/>
                    <a:pt x="20193" y="16267"/>
                    <a:pt x="20412" y="14947"/>
                  </a:cubicBezTo>
                  <a:lnTo>
                    <a:pt x="20757" y="16947"/>
                  </a:lnTo>
                  <a:cubicBezTo>
                    <a:pt x="20913" y="17626"/>
                    <a:pt x="20663" y="18331"/>
                    <a:pt x="19974" y="18972"/>
                  </a:cubicBezTo>
                  <a:cubicBezTo>
                    <a:pt x="18628" y="20267"/>
                    <a:pt x="15497" y="21241"/>
                    <a:pt x="11929" y="21408"/>
                  </a:cubicBezTo>
                  <a:cubicBezTo>
                    <a:pt x="8391" y="21600"/>
                    <a:pt x="4572" y="20959"/>
                    <a:pt x="2287" y="19754"/>
                  </a:cubicBezTo>
                  <a:cubicBezTo>
                    <a:pt x="2" y="18562"/>
                    <a:pt x="-687" y="16806"/>
                    <a:pt x="753" y="15357"/>
                  </a:cubicBezTo>
                  <a:lnTo>
                    <a:pt x="4103" y="11601"/>
                  </a:lnTo>
                  <a:cubicBezTo>
                    <a:pt x="5104" y="10409"/>
                    <a:pt x="5699" y="9178"/>
                    <a:pt x="5856" y="7948"/>
                  </a:cubicBezTo>
                  <a:cubicBezTo>
                    <a:pt x="5981" y="6756"/>
                    <a:pt x="5793" y="5346"/>
                    <a:pt x="5793" y="4025"/>
                  </a:cubicBezTo>
                  <a:lnTo>
                    <a:pt x="5637" y="0"/>
                  </a:lnTo>
                  <a:lnTo>
                    <a:pt x="12617" y="90"/>
                  </a:lnTo>
                  <a:close/>
                </a:path>
              </a:pathLst>
            </a:custGeom>
            <a:solidFill>
              <a:schemeClr val="tx1">
                <a:lumMod val="65000"/>
                <a:lumOff val="35000"/>
              </a:schemeClr>
            </a:solidFill>
            <a:ln w="12700">
              <a:miter lim="400000"/>
            </a:ln>
          </p:spPr>
          <p:txBody>
            <a:bodyPr lIns="28575" tIns="28575" rIns="28575" bIns="28575" anchor="ctr"/>
            <a:lstStyle/>
            <a:p>
              <a:pPr>
                <a:defRPr sz="3000"/>
              </a:pPr>
              <a:endParaRPr sz="2250"/>
            </a:p>
          </p:txBody>
        </p:sp>
        <p:sp>
          <p:nvSpPr>
            <p:cNvPr id="287" name="Shape">
              <a:extLst>
                <a:ext uri="{FF2B5EF4-FFF2-40B4-BE49-F238E27FC236}">
                  <a16:creationId xmlns:a16="http://schemas.microsoft.com/office/drawing/2014/main" id="{E7BCE1E4-1B85-45EF-9BD8-0671582D7A6F}"/>
                </a:ext>
              </a:extLst>
            </p:cNvPr>
            <p:cNvSpPr/>
            <p:nvPr/>
          </p:nvSpPr>
          <p:spPr>
            <a:xfrm>
              <a:off x="7073900" y="21234400"/>
              <a:ext cx="132207" cy="104140"/>
            </a:xfrm>
            <a:custGeom>
              <a:avLst/>
              <a:gdLst/>
              <a:ahLst/>
              <a:cxnLst>
                <a:cxn ang="0">
                  <a:pos x="wd2" y="hd2"/>
                </a:cxn>
                <a:cxn ang="5400000">
                  <a:pos x="wd2" y="hd2"/>
                </a:cxn>
                <a:cxn ang="10800000">
                  <a:pos x="wd2" y="hd2"/>
                </a:cxn>
                <a:cxn ang="16200000">
                  <a:pos x="wd2" y="hd2"/>
                </a:cxn>
              </a:cxnLst>
              <a:rect l="0" t="0" r="r" b="b"/>
              <a:pathLst>
                <a:path w="21600" h="21600" extrusionOk="0">
                  <a:moveTo>
                    <a:pt x="0" y="6585"/>
                  </a:moveTo>
                  <a:cubicBezTo>
                    <a:pt x="0" y="2977"/>
                    <a:pt x="2324" y="0"/>
                    <a:pt x="5187" y="0"/>
                  </a:cubicBezTo>
                  <a:lnTo>
                    <a:pt x="16413" y="0"/>
                  </a:lnTo>
                  <a:cubicBezTo>
                    <a:pt x="19255" y="0"/>
                    <a:pt x="21600" y="2950"/>
                    <a:pt x="21600" y="6585"/>
                  </a:cubicBezTo>
                  <a:cubicBezTo>
                    <a:pt x="21600" y="8192"/>
                    <a:pt x="21123" y="9667"/>
                    <a:pt x="20355" y="10800"/>
                  </a:cubicBezTo>
                  <a:cubicBezTo>
                    <a:pt x="21123" y="11959"/>
                    <a:pt x="21600" y="13408"/>
                    <a:pt x="21600" y="15015"/>
                  </a:cubicBezTo>
                  <a:cubicBezTo>
                    <a:pt x="21600" y="18623"/>
                    <a:pt x="19276" y="21600"/>
                    <a:pt x="16413" y="21600"/>
                  </a:cubicBezTo>
                  <a:lnTo>
                    <a:pt x="5187" y="21600"/>
                  </a:lnTo>
                  <a:cubicBezTo>
                    <a:pt x="2345" y="21600"/>
                    <a:pt x="0" y="18650"/>
                    <a:pt x="0" y="15015"/>
                  </a:cubicBezTo>
                  <a:cubicBezTo>
                    <a:pt x="0" y="13408"/>
                    <a:pt x="477" y="11933"/>
                    <a:pt x="1245" y="10800"/>
                  </a:cubicBezTo>
                  <a:cubicBezTo>
                    <a:pt x="477" y="9667"/>
                    <a:pt x="0" y="8192"/>
                    <a:pt x="0" y="6585"/>
                  </a:cubicBezTo>
                  <a:close/>
                </a:path>
              </a:pathLst>
            </a:custGeom>
            <a:solidFill>
              <a:srgbClr val="22528D"/>
            </a:solidFill>
            <a:ln w="12700">
              <a:miter lim="400000"/>
            </a:ln>
          </p:spPr>
          <p:txBody>
            <a:bodyPr lIns="28575" tIns="28575" rIns="28575" bIns="28575" anchor="ctr"/>
            <a:lstStyle/>
            <a:p>
              <a:pPr>
                <a:defRPr sz="3000"/>
              </a:pPr>
              <a:endParaRPr sz="2250"/>
            </a:p>
          </p:txBody>
        </p:sp>
        <p:sp>
          <p:nvSpPr>
            <p:cNvPr id="288" name="Shape">
              <a:extLst>
                <a:ext uri="{FF2B5EF4-FFF2-40B4-BE49-F238E27FC236}">
                  <a16:creationId xmlns:a16="http://schemas.microsoft.com/office/drawing/2014/main" id="{68B9A690-5B8F-4429-B1D4-4FC613E85615}"/>
                </a:ext>
              </a:extLst>
            </p:cNvPr>
            <p:cNvSpPr/>
            <p:nvPr/>
          </p:nvSpPr>
          <p:spPr>
            <a:xfrm>
              <a:off x="7048500" y="21247099"/>
              <a:ext cx="171959" cy="63501"/>
            </a:xfrm>
            <a:custGeom>
              <a:avLst/>
              <a:gdLst/>
              <a:ahLst/>
              <a:cxnLst>
                <a:cxn ang="0">
                  <a:pos x="wd2" y="hd2"/>
                </a:cxn>
                <a:cxn ang="5400000">
                  <a:pos x="wd2" y="hd2"/>
                </a:cxn>
                <a:cxn ang="10800000">
                  <a:pos x="wd2" y="hd2"/>
                </a:cxn>
                <a:cxn ang="16200000">
                  <a:pos x="wd2" y="hd2"/>
                </a:cxn>
              </a:cxnLst>
              <a:rect l="0" t="0" r="r" b="b"/>
              <a:pathLst>
                <a:path w="21600" h="21600" extrusionOk="0">
                  <a:moveTo>
                    <a:pt x="1962" y="21600"/>
                  </a:moveTo>
                  <a:lnTo>
                    <a:pt x="19638" y="21600"/>
                  </a:lnTo>
                  <a:cubicBezTo>
                    <a:pt x="20723" y="21600"/>
                    <a:pt x="21600" y="19224"/>
                    <a:pt x="21600" y="16286"/>
                  </a:cubicBezTo>
                  <a:lnTo>
                    <a:pt x="21600" y="5314"/>
                  </a:lnTo>
                  <a:cubicBezTo>
                    <a:pt x="21600" y="2376"/>
                    <a:pt x="20723" y="0"/>
                    <a:pt x="19638" y="0"/>
                  </a:cubicBezTo>
                  <a:lnTo>
                    <a:pt x="1962" y="0"/>
                  </a:lnTo>
                  <a:cubicBezTo>
                    <a:pt x="877" y="0"/>
                    <a:pt x="0" y="2376"/>
                    <a:pt x="0" y="5314"/>
                  </a:cubicBezTo>
                  <a:lnTo>
                    <a:pt x="0" y="16286"/>
                  </a:lnTo>
                  <a:cubicBezTo>
                    <a:pt x="0" y="19181"/>
                    <a:pt x="877" y="21600"/>
                    <a:pt x="1962" y="21600"/>
                  </a:cubicBezTo>
                  <a:close/>
                </a:path>
              </a:pathLst>
            </a:custGeom>
            <a:solidFill>
              <a:srgbClr val="263E50"/>
            </a:solidFill>
            <a:ln w="12700">
              <a:miter lim="400000"/>
            </a:ln>
          </p:spPr>
          <p:txBody>
            <a:bodyPr lIns="28575" tIns="28575" rIns="28575" bIns="28575" anchor="ctr"/>
            <a:lstStyle/>
            <a:p>
              <a:pPr>
                <a:defRPr sz="3000"/>
              </a:pPr>
              <a:endParaRPr sz="2250"/>
            </a:p>
          </p:txBody>
        </p:sp>
      </p:grpSp>
      <p:sp>
        <p:nvSpPr>
          <p:cNvPr id="289" name="Shape">
            <a:extLst>
              <a:ext uri="{FF2B5EF4-FFF2-40B4-BE49-F238E27FC236}">
                <a16:creationId xmlns:a16="http://schemas.microsoft.com/office/drawing/2014/main" id="{000271FE-3002-44BD-BA81-B8A8038496AA}"/>
              </a:ext>
            </a:extLst>
          </p:cNvPr>
          <p:cNvSpPr/>
          <p:nvPr/>
        </p:nvSpPr>
        <p:spPr>
          <a:xfrm>
            <a:off x="2552830" y="2714012"/>
            <a:ext cx="878144" cy="867012"/>
          </a:xfrm>
          <a:custGeom>
            <a:avLst/>
            <a:gdLst/>
            <a:ahLst/>
            <a:cxnLst>
              <a:cxn ang="0">
                <a:pos x="wd2" y="hd2"/>
              </a:cxn>
              <a:cxn ang="5400000">
                <a:pos x="wd2" y="hd2"/>
              </a:cxn>
              <a:cxn ang="10800000">
                <a:pos x="wd2" y="hd2"/>
              </a:cxn>
              <a:cxn ang="16200000">
                <a:pos x="wd2" y="hd2"/>
              </a:cxn>
            </a:cxnLst>
            <a:rect l="0" t="0" r="r" b="b"/>
            <a:pathLst>
              <a:path w="21589" h="21303" extrusionOk="0">
                <a:moveTo>
                  <a:pt x="19326" y="3887"/>
                </a:moveTo>
                <a:cubicBezTo>
                  <a:pt x="18955" y="3542"/>
                  <a:pt x="18547" y="3253"/>
                  <a:pt x="18100" y="3016"/>
                </a:cubicBezTo>
                <a:cubicBezTo>
                  <a:pt x="18117" y="3025"/>
                  <a:pt x="18135" y="3033"/>
                  <a:pt x="18152" y="3042"/>
                </a:cubicBezTo>
                <a:lnTo>
                  <a:pt x="18152" y="3042"/>
                </a:lnTo>
                <a:cubicBezTo>
                  <a:pt x="18152" y="3042"/>
                  <a:pt x="18152" y="3042"/>
                  <a:pt x="18152" y="3042"/>
                </a:cubicBezTo>
                <a:lnTo>
                  <a:pt x="14051" y="812"/>
                </a:lnTo>
                <a:cubicBezTo>
                  <a:pt x="12657" y="55"/>
                  <a:pt x="10887" y="-173"/>
                  <a:pt x="8735" y="129"/>
                </a:cubicBezTo>
                <a:cubicBezTo>
                  <a:pt x="5993" y="514"/>
                  <a:pt x="3853" y="1643"/>
                  <a:pt x="2318" y="3518"/>
                </a:cubicBezTo>
                <a:cubicBezTo>
                  <a:pt x="777" y="5387"/>
                  <a:pt x="5" y="7810"/>
                  <a:pt x="0" y="10785"/>
                </a:cubicBezTo>
                <a:cubicBezTo>
                  <a:pt x="-4" y="12908"/>
                  <a:pt x="382" y="14626"/>
                  <a:pt x="1157" y="15931"/>
                </a:cubicBezTo>
                <a:cubicBezTo>
                  <a:pt x="1472" y="16468"/>
                  <a:pt x="1828" y="16934"/>
                  <a:pt x="2221" y="17330"/>
                </a:cubicBezTo>
                <a:cubicBezTo>
                  <a:pt x="2617" y="17726"/>
                  <a:pt x="3050" y="18053"/>
                  <a:pt x="3525" y="18311"/>
                </a:cubicBezTo>
                <a:lnTo>
                  <a:pt x="7626" y="20541"/>
                </a:lnTo>
                <a:cubicBezTo>
                  <a:pt x="7623" y="20539"/>
                  <a:pt x="7621" y="20538"/>
                  <a:pt x="7618" y="20537"/>
                </a:cubicBezTo>
                <a:cubicBezTo>
                  <a:pt x="7832" y="20653"/>
                  <a:pt x="8052" y="20755"/>
                  <a:pt x="8281" y="20844"/>
                </a:cubicBezTo>
                <a:cubicBezTo>
                  <a:pt x="9528" y="21322"/>
                  <a:pt x="11104" y="21427"/>
                  <a:pt x="13006" y="21159"/>
                </a:cubicBezTo>
                <a:cubicBezTo>
                  <a:pt x="14879" y="20896"/>
                  <a:pt x="16441" y="20299"/>
                  <a:pt x="17701" y="19365"/>
                </a:cubicBezTo>
                <a:cubicBezTo>
                  <a:pt x="18956" y="18427"/>
                  <a:pt x="19919" y="17235"/>
                  <a:pt x="20584" y="15780"/>
                </a:cubicBezTo>
                <a:cubicBezTo>
                  <a:pt x="21250" y="14323"/>
                  <a:pt x="21584" y="12537"/>
                  <a:pt x="21588" y="10406"/>
                </a:cubicBezTo>
                <a:cubicBezTo>
                  <a:pt x="21596" y="7473"/>
                  <a:pt x="20840" y="5301"/>
                  <a:pt x="19326" y="3887"/>
                </a:cubicBezTo>
                <a:close/>
                <a:moveTo>
                  <a:pt x="11348" y="13199"/>
                </a:moveTo>
                <a:cubicBezTo>
                  <a:pt x="10886" y="13855"/>
                  <a:pt x="10280" y="14307"/>
                  <a:pt x="9532" y="14558"/>
                </a:cubicBezTo>
                <a:cubicBezTo>
                  <a:pt x="9388" y="13934"/>
                  <a:pt x="9315" y="13182"/>
                  <a:pt x="9317" y="12301"/>
                </a:cubicBezTo>
                <a:cubicBezTo>
                  <a:pt x="9321" y="10451"/>
                  <a:pt x="9640" y="9075"/>
                  <a:pt x="10280" y="8182"/>
                </a:cubicBezTo>
                <a:cubicBezTo>
                  <a:pt x="10763" y="7509"/>
                  <a:pt x="11360" y="7050"/>
                  <a:pt x="12075" y="6801"/>
                </a:cubicBezTo>
                <a:cubicBezTo>
                  <a:pt x="12208" y="7374"/>
                  <a:pt x="12274" y="8051"/>
                  <a:pt x="12272" y="8837"/>
                </a:cubicBezTo>
                <a:cubicBezTo>
                  <a:pt x="12270" y="10873"/>
                  <a:pt x="11960" y="12326"/>
                  <a:pt x="11348" y="13199"/>
                </a:cubicBezTo>
                <a:close/>
              </a:path>
            </a:pathLst>
          </a:custGeom>
          <a:solidFill>
            <a:schemeClr val="accent3">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90" name="Shape">
            <a:extLst>
              <a:ext uri="{FF2B5EF4-FFF2-40B4-BE49-F238E27FC236}">
                <a16:creationId xmlns:a16="http://schemas.microsoft.com/office/drawing/2014/main" id="{176C231A-30BB-4715-8EBE-3CF66169C6B9}"/>
              </a:ext>
            </a:extLst>
          </p:cNvPr>
          <p:cNvSpPr/>
          <p:nvPr/>
        </p:nvSpPr>
        <p:spPr>
          <a:xfrm>
            <a:off x="2720365" y="2803014"/>
            <a:ext cx="711393" cy="776257"/>
          </a:xfrm>
          <a:custGeom>
            <a:avLst/>
            <a:gdLst/>
            <a:ahLst/>
            <a:cxnLst>
              <a:cxn ang="0">
                <a:pos x="wd2" y="hd2"/>
              </a:cxn>
              <a:cxn ang="5400000">
                <a:pos x="wd2" y="hd2"/>
              </a:cxn>
              <a:cxn ang="10800000">
                <a:pos x="wd2" y="hd2"/>
              </a:cxn>
              <a:cxn ang="16200000">
                <a:pos x="wd2" y="hd2"/>
              </a:cxn>
            </a:cxnLst>
            <a:rect l="0" t="0" r="r" b="b"/>
            <a:pathLst>
              <a:path w="21589" h="21169" extrusionOk="0">
                <a:moveTo>
                  <a:pt x="18794" y="1839"/>
                </a:moveTo>
                <a:cubicBezTo>
                  <a:pt x="20664" y="3408"/>
                  <a:pt x="21595" y="5820"/>
                  <a:pt x="21589" y="9075"/>
                </a:cubicBezTo>
                <a:cubicBezTo>
                  <a:pt x="21584" y="11438"/>
                  <a:pt x="21171" y="13422"/>
                  <a:pt x="20349" y="15038"/>
                </a:cubicBezTo>
                <a:cubicBezTo>
                  <a:pt x="19528" y="16654"/>
                  <a:pt x="18340" y="17977"/>
                  <a:pt x="16790" y="19017"/>
                </a:cubicBezTo>
                <a:cubicBezTo>
                  <a:pt x="15235" y="20054"/>
                  <a:pt x="13308" y="20716"/>
                  <a:pt x="10994" y="21009"/>
                </a:cubicBezTo>
                <a:cubicBezTo>
                  <a:pt x="8646" y="21306"/>
                  <a:pt x="6703" y="21189"/>
                  <a:pt x="5162" y="20659"/>
                </a:cubicBezTo>
                <a:cubicBezTo>
                  <a:pt x="3622" y="20124"/>
                  <a:pt x="2378" y="19136"/>
                  <a:pt x="1428" y="17681"/>
                </a:cubicBezTo>
                <a:cubicBezTo>
                  <a:pt x="472" y="16232"/>
                  <a:pt x="-5" y="14326"/>
                  <a:pt x="0" y="11969"/>
                </a:cubicBezTo>
                <a:cubicBezTo>
                  <a:pt x="6" y="8668"/>
                  <a:pt x="961" y="5978"/>
                  <a:pt x="2861" y="3903"/>
                </a:cubicBezTo>
                <a:cubicBezTo>
                  <a:pt x="4757" y="1825"/>
                  <a:pt x="7397" y="571"/>
                  <a:pt x="10783" y="143"/>
                </a:cubicBezTo>
                <a:cubicBezTo>
                  <a:pt x="14251" y="-294"/>
                  <a:pt x="16919" y="271"/>
                  <a:pt x="18794" y="1839"/>
                </a:cubicBezTo>
                <a:close/>
                <a:moveTo>
                  <a:pt x="14008" y="14650"/>
                </a:moveTo>
                <a:cubicBezTo>
                  <a:pt x="14763" y="13681"/>
                  <a:pt x="15146" y="12069"/>
                  <a:pt x="15151" y="9809"/>
                </a:cubicBezTo>
                <a:cubicBezTo>
                  <a:pt x="15154" y="7905"/>
                  <a:pt x="14766" y="6563"/>
                  <a:pt x="13973" y="5784"/>
                </a:cubicBezTo>
                <a:cubicBezTo>
                  <a:pt x="13187" y="5010"/>
                  <a:pt x="12115" y="4707"/>
                  <a:pt x="10756" y="4879"/>
                </a:cubicBezTo>
                <a:cubicBezTo>
                  <a:pt x="9458" y="5043"/>
                  <a:pt x="8419" y="5617"/>
                  <a:pt x="7629" y="6608"/>
                </a:cubicBezTo>
                <a:cubicBezTo>
                  <a:pt x="6840" y="7598"/>
                  <a:pt x="6444" y="9126"/>
                  <a:pt x="6441" y="11179"/>
                </a:cubicBezTo>
                <a:cubicBezTo>
                  <a:pt x="6436" y="13221"/>
                  <a:pt x="6825" y="14637"/>
                  <a:pt x="7605" y="15429"/>
                </a:cubicBezTo>
                <a:cubicBezTo>
                  <a:pt x="8386" y="16222"/>
                  <a:pt x="9447" y="16530"/>
                  <a:pt x="10793" y="16360"/>
                </a:cubicBezTo>
                <a:cubicBezTo>
                  <a:pt x="12173" y="16186"/>
                  <a:pt x="13247" y="15619"/>
                  <a:pt x="14008" y="14650"/>
                </a:cubicBezTo>
              </a:path>
            </a:pathLst>
          </a:custGeom>
          <a:solidFill>
            <a:schemeClr val="accent3"/>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91" name="Freeform: Shape 290">
            <a:extLst>
              <a:ext uri="{FF2B5EF4-FFF2-40B4-BE49-F238E27FC236}">
                <a16:creationId xmlns:a16="http://schemas.microsoft.com/office/drawing/2014/main" id="{3D69C20B-144D-45AD-BC32-9847611EC4BE}"/>
              </a:ext>
            </a:extLst>
          </p:cNvPr>
          <p:cNvSpPr/>
          <p:nvPr/>
        </p:nvSpPr>
        <p:spPr>
          <a:xfrm>
            <a:off x="3047642" y="2678218"/>
            <a:ext cx="16298" cy="61335"/>
          </a:xfrm>
          <a:custGeom>
            <a:avLst/>
            <a:gdLst>
              <a:gd name="connsiteX0" fmla="*/ 18770 w 21730"/>
              <a:gd name="connsiteY0" fmla="*/ 0 h 81780"/>
              <a:gd name="connsiteX1" fmla="*/ 21391 w 21730"/>
              <a:gd name="connsiteY1" fmla="*/ 37110 h 81780"/>
              <a:gd name="connsiteX2" fmla="*/ 15442 w 21730"/>
              <a:gd name="connsiteY2" fmla="*/ 74684 h 81780"/>
              <a:gd name="connsiteX3" fmla="*/ 9795 w 21730"/>
              <a:gd name="connsiteY3" fmla="*/ 81780 h 81780"/>
              <a:gd name="connsiteX4" fmla="*/ 0 w 21730"/>
              <a:gd name="connsiteY4" fmla="*/ 81780 h 81780"/>
              <a:gd name="connsiteX5" fmla="*/ 9492 w 21730"/>
              <a:gd name="connsiteY5" fmla="*/ 71827 h 81780"/>
              <a:gd name="connsiteX6" fmla="*/ 18770 w 21730"/>
              <a:gd name="connsiteY6" fmla="*/ 0 h 8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30" h="81780">
                <a:moveTo>
                  <a:pt x="18770" y="0"/>
                </a:moveTo>
                <a:lnTo>
                  <a:pt x="21391" y="37110"/>
                </a:lnTo>
                <a:cubicBezTo>
                  <a:pt x="22576" y="49709"/>
                  <a:pt x="20677" y="62791"/>
                  <a:pt x="15442" y="74684"/>
                </a:cubicBezTo>
                <a:lnTo>
                  <a:pt x="9795" y="81780"/>
                </a:lnTo>
                <a:lnTo>
                  <a:pt x="0" y="81780"/>
                </a:lnTo>
                <a:lnTo>
                  <a:pt x="9492" y="71827"/>
                </a:lnTo>
                <a:cubicBezTo>
                  <a:pt x="22105" y="50897"/>
                  <a:pt x="17106" y="24493"/>
                  <a:pt x="18770" y="0"/>
                </a:cubicBezTo>
                <a:close/>
              </a:path>
            </a:pathLst>
          </a:custGeom>
          <a:solidFill>
            <a:schemeClr val="tx1">
              <a:lumMod val="65000"/>
              <a:lumOff val="35000"/>
            </a:schemeClr>
          </a:solidFill>
          <a:ln w="12700">
            <a:miter lim="400000"/>
          </a:ln>
        </p:spPr>
        <p:txBody>
          <a:bodyPr wrap="square" lIns="28575" tIns="28575" rIns="28575" bIns="28575" anchor="ctr">
            <a:noAutofit/>
          </a:bodyPr>
          <a:lstStyle/>
          <a:p>
            <a:pPr>
              <a:defRPr sz="3000"/>
            </a:pPr>
            <a:endParaRPr sz="2250"/>
          </a:p>
        </p:txBody>
      </p:sp>
      <p:sp>
        <p:nvSpPr>
          <p:cNvPr id="293" name="Shape">
            <a:extLst>
              <a:ext uri="{FF2B5EF4-FFF2-40B4-BE49-F238E27FC236}">
                <a16:creationId xmlns:a16="http://schemas.microsoft.com/office/drawing/2014/main" id="{C661ABA4-4205-40C3-980D-1872876928AB}"/>
              </a:ext>
            </a:extLst>
          </p:cNvPr>
          <p:cNvSpPr/>
          <p:nvPr/>
        </p:nvSpPr>
        <p:spPr>
          <a:xfrm>
            <a:off x="5193865" y="811659"/>
            <a:ext cx="878144" cy="867012"/>
          </a:xfrm>
          <a:custGeom>
            <a:avLst/>
            <a:gdLst/>
            <a:ahLst/>
            <a:cxnLst>
              <a:cxn ang="0">
                <a:pos x="wd2" y="hd2"/>
              </a:cxn>
              <a:cxn ang="5400000">
                <a:pos x="wd2" y="hd2"/>
              </a:cxn>
              <a:cxn ang="10800000">
                <a:pos x="wd2" y="hd2"/>
              </a:cxn>
              <a:cxn ang="16200000">
                <a:pos x="wd2" y="hd2"/>
              </a:cxn>
            </a:cxnLst>
            <a:rect l="0" t="0" r="r" b="b"/>
            <a:pathLst>
              <a:path w="21589" h="21303" extrusionOk="0">
                <a:moveTo>
                  <a:pt x="19326" y="3887"/>
                </a:moveTo>
                <a:cubicBezTo>
                  <a:pt x="18955" y="3542"/>
                  <a:pt x="18547" y="3253"/>
                  <a:pt x="18100" y="3016"/>
                </a:cubicBezTo>
                <a:cubicBezTo>
                  <a:pt x="18117" y="3025"/>
                  <a:pt x="18135" y="3033"/>
                  <a:pt x="18152" y="3042"/>
                </a:cubicBezTo>
                <a:lnTo>
                  <a:pt x="18152" y="3042"/>
                </a:lnTo>
                <a:cubicBezTo>
                  <a:pt x="18152" y="3042"/>
                  <a:pt x="18152" y="3042"/>
                  <a:pt x="18152" y="3042"/>
                </a:cubicBezTo>
                <a:lnTo>
                  <a:pt x="14051" y="812"/>
                </a:lnTo>
                <a:cubicBezTo>
                  <a:pt x="12657" y="55"/>
                  <a:pt x="10887" y="-173"/>
                  <a:pt x="8735" y="129"/>
                </a:cubicBezTo>
                <a:cubicBezTo>
                  <a:pt x="5993" y="514"/>
                  <a:pt x="3853" y="1643"/>
                  <a:pt x="2318" y="3518"/>
                </a:cubicBezTo>
                <a:cubicBezTo>
                  <a:pt x="777" y="5387"/>
                  <a:pt x="5" y="7810"/>
                  <a:pt x="0" y="10785"/>
                </a:cubicBezTo>
                <a:cubicBezTo>
                  <a:pt x="-4" y="12908"/>
                  <a:pt x="382" y="14626"/>
                  <a:pt x="1157" y="15931"/>
                </a:cubicBezTo>
                <a:cubicBezTo>
                  <a:pt x="1472" y="16468"/>
                  <a:pt x="1828" y="16934"/>
                  <a:pt x="2221" y="17330"/>
                </a:cubicBezTo>
                <a:cubicBezTo>
                  <a:pt x="2617" y="17726"/>
                  <a:pt x="3050" y="18053"/>
                  <a:pt x="3525" y="18311"/>
                </a:cubicBezTo>
                <a:lnTo>
                  <a:pt x="7626" y="20541"/>
                </a:lnTo>
                <a:cubicBezTo>
                  <a:pt x="7623" y="20539"/>
                  <a:pt x="7621" y="20538"/>
                  <a:pt x="7618" y="20537"/>
                </a:cubicBezTo>
                <a:cubicBezTo>
                  <a:pt x="7832" y="20653"/>
                  <a:pt x="8052" y="20755"/>
                  <a:pt x="8281" y="20844"/>
                </a:cubicBezTo>
                <a:cubicBezTo>
                  <a:pt x="9528" y="21322"/>
                  <a:pt x="11104" y="21427"/>
                  <a:pt x="13006" y="21159"/>
                </a:cubicBezTo>
                <a:cubicBezTo>
                  <a:pt x="14879" y="20896"/>
                  <a:pt x="16441" y="20299"/>
                  <a:pt x="17701" y="19365"/>
                </a:cubicBezTo>
                <a:cubicBezTo>
                  <a:pt x="18956" y="18427"/>
                  <a:pt x="19919" y="17235"/>
                  <a:pt x="20584" y="15780"/>
                </a:cubicBezTo>
                <a:cubicBezTo>
                  <a:pt x="21250" y="14323"/>
                  <a:pt x="21584" y="12537"/>
                  <a:pt x="21588" y="10406"/>
                </a:cubicBezTo>
                <a:cubicBezTo>
                  <a:pt x="21596" y="7473"/>
                  <a:pt x="20840" y="5301"/>
                  <a:pt x="19326" y="3887"/>
                </a:cubicBezTo>
                <a:close/>
                <a:moveTo>
                  <a:pt x="11348" y="13199"/>
                </a:moveTo>
                <a:cubicBezTo>
                  <a:pt x="10886" y="13855"/>
                  <a:pt x="10280" y="14307"/>
                  <a:pt x="9532" y="14558"/>
                </a:cubicBezTo>
                <a:cubicBezTo>
                  <a:pt x="9388" y="13934"/>
                  <a:pt x="9315" y="13182"/>
                  <a:pt x="9317" y="12301"/>
                </a:cubicBezTo>
                <a:cubicBezTo>
                  <a:pt x="9321" y="10451"/>
                  <a:pt x="9640" y="9075"/>
                  <a:pt x="10280" y="8182"/>
                </a:cubicBezTo>
                <a:cubicBezTo>
                  <a:pt x="10763" y="7509"/>
                  <a:pt x="11360" y="7050"/>
                  <a:pt x="12075" y="6801"/>
                </a:cubicBezTo>
                <a:cubicBezTo>
                  <a:pt x="12208" y="7374"/>
                  <a:pt x="12274" y="8051"/>
                  <a:pt x="12272" y="8837"/>
                </a:cubicBezTo>
                <a:cubicBezTo>
                  <a:pt x="12270" y="10873"/>
                  <a:pt x="11960" y="12326"/>
                  <a:pt x="11348" y="13199"/>
                </a:cubicBezTo>
                <a:close/>
              </a:path>
            </a:pathLst>
          </a:custGeom>
          <a:solidFill>
            <a:schemeClr val="accent3">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94" name="Shape">
            <a:extLst>
              <a:ext uri="{FF2B5EF4-FFF2-40B4-BE49-F238E27FC236}">
                <a16:creationId xmlns:a16="http://schemas.microsoft.com/office/drawing/2014/main" id="{24BB97FA-3A75-40D9-9259-559214D21204}"/>
              </a:ext>
            </a:extLst>
          </p:cNvPr>
          <p:cNvSpPr/>
          <p:nvPr/>
        </p:nvSpPr>
        <p:spPr>
          <a:xfrm>
            <a:off x="5361399" y="900661"/>
            <a:ext cx="711393" cy="776257"/>
          </a:xfrm>
          <a:custGeom>
            <a:avLst/>
            <a:gdLst/>
            <a:ahLst/>
            <a:cxnLst>
              <a:cxn ang="0">
                <a:pos x="wd2" y="hd2"/>
              </a:cxn>
              <a:cxn ang="5400000">
                <a:pos x="wd2" y="hd2"/>
              </a:cxn>
              <a:cxn ang="10800000">
                <a:pos x="wd2" y="hd2"/>
              </a:cxn>
              <a:cxn ang="16200000">
                <a:pos x="wd2" y="hd2"/>
              </a:cxn>
            </a:cxnLst>
            <a:rect l="0" t="0" r="r" b="b"/>
            <a:pathLst>
              <a:path w="21589" h="21169" extrusionOk="0">
                <a:moveTo>
                  <a:pt x="18794" y="1839"/>
                </a:moveTo>
                <a:cubicBezTo>
                  <a:pt x="20664" y="3408"/>
                  <a:pt x="21595" y="5820"/>
                  <a:pt x="21589" y="9075"/>
                </a:cubicBezTo>
                <a:cubicBezTo>
                  <a:pt x="21584" y="11438"/>
                  <a:pt x="21171" y="13422"/>
                  <a:pt x="20349" y="15038"/>
                </a:cubicBezTo>
                <a:cubicBezTo>
                  <a:pt x="19528" y="16654"/>
                  <a:pt x="18340" y="17977"/>
                  <a:pt x="16790" y="19017"/>
                </a:cubicBezTo>
                <a:cubicBezTo>
                  <a:pt x="15235" y="20054"/>
                  <a:pt x="13308" y="20716"/>
                  <a:pt x="10994" y="21009"/>
                </a:cubicBezTo>
                <a:cubicBezTo>
                  <a:pt x="8646" y="21306"/>
                  <a:pt x="6703" y="21189"/>
                  <a:pt x="5162" y="20659"/>
                </a:cubicBezTo>
                <a:cubicBezTo>
                  <a:pt x="3622" y="20124"/>
                  <a:pt x="2378" y="19136"/>
                  <a:pt x="1428" y="17681"/>
                </a:cubicBezTo>
                <a:cubicBezTo>
                  <a:pt x="472" y="16232"/>
                  <a:pt x="-5" y="14326"/>
                  <a:pt x="0" y="11969"/>
                </a:cubicBezTo>
                <a:cubicBezTo>
                  <a:pt x="6" y="8668"/>
                  <a:pt x="961" y="5978"/>
                  <a:pt x="2861" y="3903"/>
                </a:cubicBezTo>
                <a:cubicBezTo>
                  <a:pt x="4757" y="1825"/>
                  <a:pt x="7397" y="571"/>
                  <a:pt x="10783" y="143"/>
                </a:cubicBezTo>
                <a:cubicBezTo>
                  <a:pt x="14251" y="-294"/>
                  <a:pt x="16919" y="271"/>
                  <a:pt x="18794" y="1839"/>
                </a:cubicBezTo>
                <a:close/>
                <a:moveTo>
                  <a:pt x="14008" y="14650"/>
                </a:moveTo>
                <a:cubicBezTo>
                  <a:pt x="14763" y="13681"/>
                  <a:pt x="15146" y="12069"/>
                  <a:pt x="15151" y="9809"/>
                </a:cubicBezTo>
                <a:cubicBezTo>
                  <a:pt x="15154" y="7905"/>
                  <a:pt x="14766" y="6563"/>
                  <a:pt x="13973" y="5784"/>
                </a:cubicBezTo>
                <a:cubicBezTo>
                  <a:pt x="13187" y="5010"/>
                  <a:pt x="12115" y="4707"/>
                  <a:pt x="10756" y="4879"/>
                </a:cubicBezTo>
                <a:cubicBezTo>
                  <a:pt x="9458" y="5043"/>
                  <a:pt x="8419" y="5617"/>
                  <a:pt x="7629" y="6608"/>
                </a:cubicBezTo>
                <a:cubicBezTo>
                  <a:pt x="6840" y="7598"/>
                  <a:pt x="6444" y="9126"/>
                  <a:pt x="6441" y="11179"/>
                </a:cubicBezTo>
                <a:cubicBezTo>
                  <a:pt x="6436" y="13221"/>
                  <a:pt x="6825" y="14637"/>
                  <a:pt x="7605" y="15429"/>
                </a:cubicBezTo>
                <a:cubicBezTo>
                  <a:pt x="8386" y="16222"/>
                  <a:pt x="9447" y="16530"/>
                  <a:pt x="10793" y="16360"/>
                </a:cubicBezTo>
                <a:cubicBezTo>
                  <a:pt x="12173" y="16186"/>
                  <a:pt x="13247" y="15619"/>
                  <a:pt x="14008" y="14650"/>
                </a:cubicBezTo>
              </a:path>
            </a:pathLst>
          </a:custGeom>
          <a:solidFill>
            <a:schemeClr val="accent3"/>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95" name="TextBox 294">
            <a:extLst>
              <a:ext uri="{FF2B5EF4-FFF2-40B4-BE49-F238E27FC236}">
                <a16:creationId xmlns:a16="http://schemas.microsoft.com/office/drawing/2014/main" id="{8E96A28A-CAED-49DF-A3E4-E9FDD1141645}"/>
              </a:ext>
            </a:extLst>
          </p:cNvPr>
          <p:cNvSpPr txBox="1"/>
          <p:nvPr/>
        </p:nvSpPr>
        <p:spPr>
          <a:xfrm>
            <a:off x="5335739" y="1757016"/>
            <a:ext cx="3374523" cy="369332"/>
          </a:xfrm>
          <a:prstGeom prst="rect">
            <a:avLst/>
          </a:prstGeom>
          <a:noFill/>
        </p:spPr>
        <p:txBody>
          <a:bodyPr wrap="square" lIns="0" rIns="0" rtlCol="0" anchor="b">
            <a:spAutoFit/>
          </a:bodyPr>
          <a:lstStyle/>
          <a:p>
            <a:r>
              <a:rPr lang="en-US" b="1" noProof="1"/>
              <a:t>Growth in Knowledge of the CE</a:t>
            </a:r>
          </a:p>
        </p:txBody>
      </p:sp>
      <p:sp>
        <p:nvSpPr>
          <p:cNvPr id="296" name="TextBox 295">
            <a:extLst>
              <a:ext uri="{FF2B5EF4-FFF2-40B4-BE49-F238E27FC236}">
                <a16:creationId xmlns:a16="http://schemas.microsoft.com/office/drawing/2014/main" id="{74DFE253-7EFA-4DF2-969E-69B42697B004}"/>
              </a:ext>
            </a:extLst>
          </p:cNvPr>
          <p:cNvSpPr txBox="1"/>
          <p:nvPr/>
        </p:nvSpPr>
        <p:spPr>
          <a:xfrm>
            <a:off x="5344695" y="2081604"/>
            <a:ext cx="3365567" cy="507831"/>
          </a:xfrm>
          <a:prstGeom prst="rect">
            <a:avLst/>
          </a:prstGeom>
          <a:noFill/>
        </p:spPr>
        <p:txBody>
          <a:bodyPr wrap="square" lIns="0" rIns="0" rtlCol="0" anchor="t">
            <a:spAutoFit/>
          </a:bodyPr>
          <a:lstStyle/>
          <a:p>
            <a:pPr algn="just"/>
            <a:r>
              <a:rPr lang="en-US" sz="900" noProof="1">
                <a:solidFill>
                  <a:schemeClr val="tx1">
                    <a:lumMod val="65000"/>
                    <a:lumOff val="35000"/>
                  </a:schemeClr>
                </a:solidFill>
              </a:rPr>
              <a:t>Nearly 54% surveyed know about and are passingly familiar with the CE.  The potential here is to find those connections within their sector and implementing.</a:t>
            </a:r>
          </a:p>
        </p:txBody>
      </p:sp>
      <p:sp>
        <p:nvSpPr>
          <p:cNvPr id="297" name="TextBox 296">
            <a:extLst>
              <a:ext uri="{FF2B5EF4-FFF2-40B4-BE49-F238E27FC236}">
                <a16:creationId xmlns:a16="http://schemas.microsoft.com/office/drawing/2014/main" id="{65393075-E00A-4DD5-96B8-23DB0BFE91A0}"/>
              </a:ext>
            </a:extLst>
          </p:cNvPr>
          <p:cNvSpPr txBox="1"/>
          <p:nvPr/>
        </p:nvSpPr>
        <p:spPr>
          <a:xfrm>
            <a:off x="5335739" y="2534033"/>
            <a:ext cx="3374523" cy="369332"/>
          </a:xfrm>
          <a:prstGeom prst="rect">
            <a:avLst/>
          </a:prstGeom>
          <a:noFill/>
        </p:spPr>
        <p:txBody>
          <a:bodyPr wrap="square" lIns="0" rIns="0" rtlCol="0" anchor="b">
            <a:spAutoFit/>
          </a:bodyPr>
          <a:lstStyle/>
          <a:p>
            <a:r>
              <a:rPr lang="en-US" b="1" noProof="1"/>
              <a:t>Willingness to Adopt Sustainability</a:t>
            </a:r>
          </a:p>
        </p:txBody>
      </p:sp>
      <p:sp>
        <p:nvSpPr>
          <p:cNvPr id="298" name="TextBox 297">
            <a:extLst>
              <a:ext uri="{FF2B5EF4-FFF2-40B4-BE49-F238E27FC236}">
                <a16:creationId xmlns:a16="http://schemas.microsoft.com/office/drawing/2014/main" id="{50829D7D-0462-4F0A-BF4D-F749AC958912}"/>
              </a:ext>
            </a:extLst>
          </p:cNvPr>
          <p:cNvSpPr txBox="1"/>
          <p:nvPr/>
        </p:nvSpPr>
        <p:spPr>
          <a:xfrm>
            <a:off x="5344695" y="2858621"/>
            <a:ext cx="3365567" cy="646331"/>
          </a:xfrm>
          <a:prstGeom prst="rect">
            <a:avLst/>
          </a:prstGeom>
          <a:noFill/>
        </p:spPr>
        <p:txBody>
          <a:bodyPr wrap="square" lIns="0" rIns="0" rtlCol="0" anchor="t">
            <a:spAutoFit/>
          </a:bodyPr>
          <a:lstStyle/>
          <a:p>
            <a:pPr algn="just"/>
            <a:r>
              <a:rPr lang="en-US" sz="900" noProof="1">
                <a:solidFill>
                  <a:schemeClr val="tx1">
                    <a:lumMod val="65000"/>
                    <a:lumOff val="35000"/>
                  </a:schemeClr>
                </a:solidFill>
              </a:rPr>
              <a:t>Out of those surveyed, many were able to identify the actual or perceived hurdles to adoption of sustainable practices in their business models.  Creates a focal point for leadership and the association to advocate for with legislative backing and practicing standardization.</a:t>
            </a:r>
          </a:p>
        </p:txBody>
      </p:sp>
      <p:sp>
        <p:nvSpPr>
          <p:cNvPr id="299" name="TextBox 298">
            <a:extLst>
              <a:ext uri="{FF2B5EF4-FFF2-40B4-BE49-F238E27FC236}">
                <a16:creationId xmlns:a16="http://schemas.microsoft.com/office/drawing/2014/main" id="{423F9EBB-3BA5-4161-8250-03AAE8239833}"/>
              </a:ext>
            </a:extLst>
          </p:cNvPr>
          <p:cNvSpPr txBox="1"/>
          <p:nvPr/>
        </p:nvSpPr>
        <p:spPr>
          <a:xfrm>
            <a:off x="5344694" y="3443130"/>
            <a:ext cx="3374523" cy="369332"/>
          </a:xfrm>
          <a:prstGeom prst="rect">
            <a:avLst/>
          </a:prstGeom>
          <a:noFill/>
        </p:spPr>
        <p:txBody>
          <a:bodyPr wrap="square" lIns="0" rIns="0" rtlCol="0" anchor="b">
            <a:spAutoFit/>
          </a:bodyPr>
          <a:lstStyle/>
          <a:p>
            <a:r>
              <a:rPr lang="en-US" b="1" noProof="1"/>
              <a:t>Awareness of Trends</a:t>
            </a:r>
          </a:p>
        </p:txBody>
      </p:sp>
      <p:sp>
        <p:nvSpPr>
          <p:cNvPr id="300" name="TextBox 299">
            <a:extLst>
              <a:ext uri="{FF2B5EF4-FFF2-40B4-BE49-F238E27FC236}">
                <a16:creationId xmlns:a16="http://schemas.microsoft.com/office/drawing/2014/main" id="{42EC629F-4082-48B1-8F08-0A738E74D73D}"/>
              </a:ext>
            </a:extLst>
          </p:cNvPr>
          <p:cNvSpPr txBox="1"/>
          <p:nvPr/>
        </p:nvSpPr>
        <p:spPr>
          <a:xfrm>
            <a:off x="5353651" y="3767718"/>
            <a:ext cx="3365567" cy="507831"/>
          </a:xfrm>
          <a:prstGeom prst="rect">
            <a:avLst/>
          </a:prstGeom>
          <a:noFill/>
        </p:spPr>
        <p:txBody>
          <a:bodyPr wrap="square" lIns="0" rIns="0" rtlCol="0" anchor="t">
            <a:spAutoFit/>
          </a:bodyPr>
          <a:lstStyle/>
          <a:p>
            <a:pPr algn="just"/>
            <a:r>
              <a:rPr lang="en-US" sz="900" noProof="1">
                <a:solidFill>
                  <a:schemeClr val="tx1">
                    <a:lumMod val="65000"/>
                    <a:lumOff val="35000"/>
                  </a:schemeClr>
                </a:solidFill>
              </a:rPr>
              <a:t>Current trends in recycling periodicals are increasingly buzzing about Extended Producer Responsibility.  Surveyed respondents are watching the trend and can find ways to implement it into their own operations.</a:t>
            </a:r>
          </a:p>
        </p:txBody>
      </p:sp>
      <p:pic>
        <p:nvPicPr>
          <p:cNvPr id="3" name="Picture 2" descr="Chart&#10;&#10;Description automatically generated">
            <a:extLst>
              <a:ext uri="{FF2B5EF4-FFF2-40B4-BE49-F238E27FC236}">
                <a16:creationId xmlns:a16="http://schemas.microsoft.com/office/drawing/2014/main" id="{E8675247-7339-D343-8604-02CF9F1B2FCF}"/>
              </a:ext>
            </a:extLst>
          </p:cNvPr>
          <p:cNvPicPr>
            <a:picLocks noChangeAspect="1"/>
          </p:cNvPicPr>
          <p:nvPr/>
        </p:nvPicPr>
        <p:blipFill>
          <a:blip r:embed="rId3"/>
          <a:stretch>
            <a:fillRect/>
          </a:stretch>
        </p:blipFill>
        <p:spPr>
          <a:xfrm>
            <a:off x="-6890274" y="122612"/>
            <a:ext cx="6722199" cy="4950954"/>
          </a:xfrm>
          <a:prstGeom prst="rect">
            <a:avLst/>
          </a:prstGeom>
        </p:spPr>
      </p:pic>
      <p:pic>
        <p:nvPicPr>
          <p:cNvPr id="5" name="Picture 4" descr="Chart, line chart&#10;&#10;Description automatically generated">
            <a:extLst>
              <a:ext uri="{FF2B5EF4-FFF2-40B4-BE49-F238E27FC236}">
                <a16:creationId xmlns:a16="http://schemas.microsoft.com/office/drawing/2014/main" id="{691C1ECF-C74D-9542-824C-94F46FE4A65F}"/>
              </a:ext>
            </a:extLst>
          </p:cNvPr>
          <p:cNvPicPr>
            <a:picLocks noChangeAspect="1"/>
          </p:cNvPicPr>
          <p:nvPr/>
        </p:nvPicPr>
        <p:blipFill>
          <a:blip r:embed="rId4"/>
          <a:stretch>
            <a:fillRect/>
          </a:stretch>
        </p:blipFill>
        <p:spPr>
          <a:xfrm>
            <a:off x="9502652" y="1935441"/>
            <a:ext cx="4305992" cy="2474237"/>
          </a:xfrm>
          <a:prstGeom prst="rect">
            <a:avLst/>
          </a:prstGeom>
        </p:spPr>
      </p:pic>
      <p:pic>
        <p:nvPicPr>
          <p:cNvPr id="7" name="Picture 6" descr="Chart&#10;&#10;Description automatically generated">
            <a:extLst>
              <a:ext uri="{FF2B5EF4-FFF2-40B4-BE49-F238E27FC236}">
                <a16:creationId xmlns:a16="http://schemas.microsoft.com/office/drawing/2014/main" id="{327947C2-F949-DD4E-9439-3858BA397428}"/>
              </a:ext>
            </a:extLst>
          </p:cNvPr>
          <p:cNvPicPr>
            <a:picLocks noChangeAspect="1"/>
          </p:cNvPicPr>
          <p:nvPr/>
        </p:nvPicPr>
        <p:blipFill>
          <a:blip r:embed="rId5"/>
          <a:stretch>
            <a:fillRect/>
          </a:stretch>
        </p:blipFill>
        <p:spPr>
          <a:xfrm>
            <a:off x="618796" y="5272723"/>
            <a:ext cx="6758119" cy="4612684"/>
          </a:xfrm>
          <a:prstGeom prst="rect">
            <a:avLst/>
          </a:prstGeom>
        </p:spPr>
      </p:pic>
      <p:grpSp>
        <p:nvGrpSpPr>
          <p:cNvPr id="13" name="Group 12">
            <a:extLst>
              <a:ext uri="{FF2B5EF4-FFF2-40B4-BE49-F238E27FC236}">
                <a16:creationId xmlns:a16="http://schemas.microsoft.com/office/drawing/2014/main" id="{11DC23FF-B354-0E49-A921-A985ABC41675}"/>
              </a:ext>
            </a:extLst>
          </p:cNvPr>
          <p:cNvGrpSpPr/>
          <p:nvPr/>
        </p:nvGrpSpPr>
        <p:grpSpPr>
          <a:xfrm>
            <a:off x="6855774" y="6872488"/>
            <a:ext cx="3986339" cy="2025848"/>
            <a:chOff x="6855774" y="6872488"/>
            <a:chExt cx="3986339" cy="2025848"/>
          </a:xfrm>
        </p:grpSpPr>
        <p:pic>
          <p:nvPicPr>
            <p:cNvPr id="9" name="Picture 8" descr="Chart, line chart&#10;&#10;Description automatically generated">
              <a:extLst>
                <a:ext uri="{FF2B5EF4-FFF2-40B4-BE49-F238E27FC236}">
                  <a16:creationId xmlns:a16="http://schemas.microsoft.com/office/drawing/2014/main" id="{898553F3-119A-944B-A820-D3A7610D8643}"/>
                </a:ext>
              </a:extLst>
            </p:cNvPr>
            <p:cNvPicPr>
              <a:picLocks noChangeAspect="1"/>
            </p:cNvPicPr>
            <p:nvPr/>
          </p:nvPicPr>
          <p:blipFill>
            <a:blip r:embed="rId6"/>
            <a:stretch>
              <a:fillRect/>
            </a:stretch>
          </p:blipFill>
          <p:spPr>
            <a:xfrm>
              <a:off x="6855774" y="6873529"/>
              <a:ext cx="3986339" cy="2024807"/>
            </a:xfrm>
            <a:prstGeom prst="rect">
              <a:avLst/>
            </a:prstGeom>
          </p:spPr>
        </p:pic>
        <p:sp>
          <p:nvSpPr>
            <p:cNvPr id="10" name="TextBox 9">
              <a:extLst>
                <a:ext uri="{FF2B5EF4-FFF2-40B4-BE49-F238E27FC236}">
                  <a16:creationId xmlns:a16="http://schemas.microsoft.com/office/drawing/2014/main" id="{44B6290B-BE73-8148-829E-697F2965C8FA}"/>
                </a:ext>
              </a:extLst>
            </p:cNvPr>
            <p:cNvSpPr txBox="1"/>
            <p:nvPr/>
          </p:nvSpPr>
          <p:spPr>
            <a:xfrm>
              <a:off x="9685531" y="6872488"/>
              <a:ext cx="1144145" cy="307777"/>
            </a:xfrm>
            <a:prstGeom prst="rect">
              <a:avLst/>
            </a:prstGeom>
            <a:noFill/>
          </p:spPr>
          <p:txBody>
            <a:bodyPr wrap="square" rtlCol="0">
              <a:spAutoFit/>
            </a:bodyPr>
            <a:lstStyle/>
            <a:p>
              <a:r>
                <a:rPr lang="en-US" sz="1400" dirty="0"/>
                <a:t>Profitability</a:t>
              </a:r>
            </a:p>
          </p:txBody>
        </p:sp>
      </p:grpSp>
      <p:grpSp>
        <p:nvGrpSpPr>
          <p:cNvPr id="12" name="Group 11">
            <a:extLst>
              <a:ext uri="{FF2B5EF4-FFF2-40B4-BE49-F238E27FC236}">
                <a16:creationId xmlns:a16="http://schemas.microsoft.com/office/drawing/2014/main" id="{34B3ED27-2697-7749-B061-A961B51E622A}"/>
              </a:ext>
            </a:extLst>
          </p:cNvPr>
          <p:cNvGrpSpPr/>
          <p:nvPr/>
        </p:nvGrpSpPr>
        <p:grpSpPr>
          <a:xfrm>
            <a:off x="9293257" y="4707050"/>
            <a:ext cx="4046181" cy="2024808"/>
            <a:chOff x="7669309" y="5129244"/>
            <a:chExt cx="4046181" cy="2024808"/>
          </a:xfrm>
        </p:grpSpPr>
        <p:pic>
          <p:nvPicPr>
            <p:cNvPr id="74" name="Picture 73" descr="Chart, line chart&#10;&#10;Description automatically generated">
              <a:extLst>
                <a:ext uri="{FF2B5EF4-FFF2-40B4-BE49-F238E27FC236}">
                  <a16:creationId xmlns:a16="http://schemas.microsoft.com/office/drawing/2014/main" id="{FF6EB9AF-E53F-BD47-9742-6A9C2BE040A3}"/>
                </a:ext>
              </a:extLst>
            </p:cNvPr>
            <p:cNvPicPr>
              <a:picLocks noChangeAspect="1"/>
            </p:cNvPicPr>
            <p:nvPr/>
          </p:nvPicPr>
          <p:blipFill>
            <a:blip r:embed="rId7"/>
            <a:stretch>
              <a:fillRect/>
            </a:stretch>
          </p:blipFill>
          <p:spPr>
            <a:xfrm>
              <a:off x="7669309" y="5129244"/>
              <a:ext cx="3986339" cy="2024808"/>
            </a:xfrm>
            <a:prstGeom prst="rect">
              <a:avLst/>
            </a:prstGeom>
          </p:spPr>
        </p:pic>
        <p:sp>
          <p:nvSpPr>
            <p:cNvPr id="11" name="TextBox 10">
              <a:extLst>
                <a:ext uri="{FF2B5EF4-FFF2-40B4-BE49-F238E27FC236}">
                  <a16:creationId xmlns:a16="http://schemas.microsoft.com/office/drawing/2014/main" id="{B111EAFD-62BB-194A-94B8-3A2C19D5282B}"/>
                </a:ext>
              </a:extLst>
            </p:cNvPr>
            <p:cNvSpPr txBox="1"/>
            <p:nvPr/>
          </p:nvSpPr>
          <p:spPr>
            <a:xfrm>
              <a:off x="10702456" y="5143320"/>
              <a:ext cx="1013034" cy="276999"/>
            </a:xfrm>
            <a:prstGeom prst="rect">
              <a:avLst/>
            </a:prstGeom>
            <a:noFill/>
          </p:spPr>
          <p:txBody>
            <a:bodyPr wrap="none" rtlCol="0">
              <a:spAutoFit/>
            </a:bodyPr>
            <a:lstStyle/>
            <a:p>
              <a:r>
                <a:rPr lang="en-US" sz="1200" dirty="0"/>
                <a:t>Sustainability</a:t>
              </a:r>
            </a:p>
          </p:txBody>
        </p:sp>
      </p:grpSp>
    </p:spTree>
    <p:extLst>
      <p:ext uri="{BB962C8B-B14F-4D97-AF65-F5344CB8AC3E}">
        <p14:creationId xmlns:p14="http://schemas.microsoft.com/office/powerpoint/2010/main" val="176442938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14:presetBounceEnd="50000">
                                      <p:stCondLst>
                                        <p:cond delay="0"/>
                                      </p:stCondLst>
                                      <p:childTnLst>
                                        <p:animMotion origin="layout" path="M 0.04427 -0.40155 L 0.054 -0.98797 " pathEditMode="relative" ptsTypes="AA" p14:bounceEnd="50000">
                                          <p:cBhvr>
                                            <p:cTn id="6" dur="3000" fill="hold"/>
                                            <p:tgtEl>
                                              <p:spTgt spid="7"/>
                                            </p:tgtEl>
                                            <p:attrNameLst>
                                              <p:attrName>ppt_x</p:attrName>
                                              <p:attrName>ppt_y</p:attrName>
                                            </p:attrNameLst>
                                          </p:cBhvr>
                                        </p:animMotion>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fill="hold" nodeType="clickEffect" p14:presetBounceEnd="50000">
                                      <p:stCondLst>
                                        <p:cond delay="0"/>
                                      </p:stCondLst>
                                      <p:childTnLst>
                                        <p:animMotion origin="layout" path="M 0.23455 -0.06574 L 0.84705 0.00432 " pathEditMode="relative" rAng="0" ptsTypes="AA" p14:bounceEnd="50000">
                                          <p:cBhvr>
                                            <p:cTn id="10" dur="5000" fill="hold"/>
                                            <p:tgtEl>
                                              <p:spTgt spid="3"/>
                                            </p:tgtEl>
                                            <p:attrNameLst>
                                              <p:attrName>ppt_x</p:attrName>
                                              <p:attrName>ppt_y</p:attrName>
                                            </p:attrNameLst>
                                          </p:cBhvr>
                                          <p:rCtr x="30625" y="3488"/>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9635 -0.09599 L -0.58246 -0.30648 " pathEditMode="relative" rAng="0" ptsTypes="AA">
                                          <p:cBhvr>
                                            <p:cTn id="14" dur="2000" fill="hold"/>
                                            <p:tgtEl>
                                              <p:spTgt spid="5"/>
                                            </p:tgtEl>
                                            <p:attrNameLst>
                                              <p:attrName>ppt_x</p:attrName>
                                              <p:attrName>ppt_y</p:attrName>
                                            </p:attrNameLst>
                                          </p:cBhvr>
                                          <p:rCtr x="-24306" y="-10525"/>
                                        </p:animMotion>
                                      </p:childTnLst>
                                    </p:cTn>
                                  </p:par>
                                  <p:par>
                                    <p:cTn id="15" presetID="0" presetClass="path" presetSubtype="0" accel="50000" decel="50000" fill="hold" nodeType="withEffect">
                                      <p:stCondLst>
                                        <p:cond delay="3000"/>
                                      </p:stCondLst>
                                      <p:childTnLst>
                                        <p:animMotion origin="layout" path="M -0.13229 -0.08704 L -0.48021 -0.35371 " pathEditMode="relative" rAng="0" ptsTypes="AA">
                                          <p:cBhvr>
                                            <p:cTn id="16" dur="2000" fill="hold"/>
                                            <p:tgtEl>
                                              <p:spTgt spid="12"/>
                                            </p:tgtEl>
                                            <p:attrNameLst>
                                              <p:attrName>ppt_x</p:attrName>
                                              <p:attrName>ppt_y</p:attrName>
                                            </p:attrNameLst>
                                          </p:cBhvr>
                                          <p:rCtr x="-17396" y="-13333"/>
                                        </p:animMotion>
                                      </p:childTnLst>
                                    </p:cTn>
                                  </p:par>
                                  <p:par>
                                    <p:cTn id="17" presetID="0" presetClass="path" presetSubtype="0" accel="50000" decel="50000" fill="hold" nodeType="withEffect">
                                      <p:stCondLst>
                                        <p:cond delay="3000"/>
                                      </p:stCondLst>
                                      <p:childTnLst>
                                        <p:animMotion origin="layout" path="M -0.09462 -0.10925 L -0.71129 -0.82993 " pathEditMode="relative" rAng="0" ptsTypes="AA">
                                          <p:cBhvr>
                                            <p:cTn id="18" dur="500" fill="hold"/>
                                            <p:tgtEl>
                                              <p:spTgt spid="13"/>
                                            </p:tgtEl>
                                            <p:attrNameLst>
                                              <p:attrName>ppt_x</p:attrName>
                                              <p:attrName>ppt_y</p:attrName>
                                            </p:attrNameLst>
                                          </p:cBhvr>
                                          <p:rCtr x="-30833" y="-360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0.04427 -0.40155 L 0.054 -0.98797 " pathEditMode="relative" ptsTypes="AA">
                                          <p:cBhvr>
                                            <p:cTn id="6" dur="3000" fill="hold"/>
                                            <p:tgtEl>
                                              <p:spTgt spid="7"/>
                                            </p:tgtEl>
                                            <p:attrNameLst>
                                              <p:attrName>ppt_x</p:attrName>
                                              <p:attrName>ppt_y</p:attrName>
                                            </p:attrNameLst>
                                          </p:cBhvr>
                                        </p:animMotion>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fill="hold" nodeType="clickEffect">
                                      <p:stCondLst>
                                        <p:cond delay="0"/>
                                      </p:stCondLst>
                                      <p:childTnLst>
                                        <p:animMotion origin="layout" path="M 0.23455 -0.06574 L 0.84705 0.00432 " pathEditMode="relative" rAng="0" ptsTypes="AA">
                                          <p:cBhvr>
                                            <p:cTn id="10" dur="5000" fill="hold"/>
                                            <p:tgtEl>
                                              <p:spTgt spid="3"/>
                                            </p:tgtEl>
                                            <p:attrNameLst>
                                              <p:attrName>ppt_x</p:attrName>
                                              <p:attrName>ppt_y</p:attrName>
                                            </p:attrNameLst>
                                          </p:cBhvr>
                                          <p:rCtr x="30625" y="3488"/>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9635 -0.09599 L -0.58246 -0.30648 " pathEditMode="relative" rAng="0" ptsTypes="AA">
                                          <p:cBhvr>
                                            <p:cTn id="14" dur="2000" fill="hold"/>
                                            <p:tgtEl>
                                              <p:spTgt spid="5"/>
                                            </p:tgtEl>
                                            <p:attrNameLst>
                                              <p:attrName>ppt_x</p:attrName>
                                              <p:attrName>ppt_y</p:attrName>
                                            </p:attrNameLst>
                                          </p:cBhvr>
                                          <p:rCtr x="-24306" y="-10525"/>
                                        </p:animMotion>
                                      </p:childTnLst>
                                    </p:cTn>
                                  </p:par>
                                  <p:par>
                                    <p:cTn id="15" presetID="0" presetClass="path" presetSubtype="0" accel="50000" decel="50000" fill="hold" nodeType="withEffect">
                                      <p:stCondLst>
                                        <p:cond delay="3000"/>
                                      </p:stCondLst>
                                      <p:childTnLst>
                                        <p:animMotion origin="layout" path="M -0.13229 -0.08704 L -0.48021 -0.35371 " pathEditMode="relative" rAng="0" ptsTypes="AA">
                                          <p:cBhvr>
                                            <p:cTn id="16" dur="2000" fill="hold"/>
                                            <p:tgtEl>
                                              <p:spTgt spid="12"/>
                                            </p:tgtEl>
                                            <p:attrNameLst>
                                              <p:attrName>ppt_x</p:attrName>
                                              <p:attrName>ppt_y</p:attrName>
                                            </p:attrNameLst>
                                          </p:cBhvr>
                                          <p:rCtr x="-17396" y="-13333"/>
                                        </p:animMotion>
                                      </p:childTnLst>
                                    </p:cTn>
                                  </p:par>
                                  <p:par>
                                    <p:cTn id="17" presetID="0" presetClass="path" presetSubtype="0" accel="50000" decel="50000" fill="hold" nodeType="withEffect">
                                      <p:stCondLst>
                                        <p:cond delay="3000"/>
                                      </p:stCondLst>
                                      <p:childTnLst>
                                        <p:animMotion origin="layout" path="M -0.09462 -0.10925 L -0.71129 -0.82993 " pathEditMode="relative" rAng="0" ptsTypes="AA">
                                          <p:cBhvr>
                                            <p:cTn id="18" dur="500" fill="hold"/>
                                            <p:tgtEl>
                                              <p:spTgt spid="13"/>
                                            </p:tgtEl>
                                            <p:attrNameLst>
                                              <p:attrName>ppt_x</p:attrName>
                                              <p:attrName>ppt_y</p:attrName>
                                            </p:attrNameLst>
                                          </p:cBhvr>
                                          <p:rCtr x="-30833" y="-360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itle 349">
            <a:extLst>
              <a:ext uri="{FF2B5EF4-FFF2-40B4-BE49-F238E27FC236}">
                <a16:creationId xmlns:a16="http://schemas.microsoft.com/office/drawing/2014/main" id="{68B9CF65-1049-4F97-B226-D145425FD99C}"/>
              </a:ext>
            </a:extLst>
          </p:cNvPr>
          <p:cNvSpPr>
            <a:spLocks noGrp="1"/>
          </p:cNvSpPr>
          <p:nvPr>
            <p:ph type="title"/>
          </p:nvPr>
        </p:nvSpPr>
        <p:spPr/>
        <p:txBody>
          <a:bodyPr/>
          <a:lstStyle/>
          <a:p>
            <a:r>
              <a:rPr lang="en-US" dirty="0"/>
              <a:t>SWOT - Threats</a:t>
            </a:r>
          </a:p>
        </p:txBody>
      </p:sp>
      <p:sp>
        <p:nvSpPr>
          <p:cNvPr id="123" name="TextBox 122">
            <a:extLst>
              <a:ext uri="{FF2B5EF4-FFF2-40B4-BE49-F238E27FC236}">
                <a16:creationId xmlns:a16="http://schemas.microsoft.com/office/drawing/2014/main" id="{EFD9EE35-1F96-4ECA-BFA8-2A18B3A98D2B}"/>
              </a:ext>
            </a:extLst>
          </p:cNvPr>
          <p:cNvSpPr txBox="1"/>
          <p:nvPr/>
        </p:nvSpPr>
        <p:spPr>
          <a:xfrm>
            <a:off x="5705352" y="949488"/>
            <a:ext cx="1644296" cy="646331"/>
          </a:xfrm>
          <a:prstGeom prst="rect">
            <a:avLst/>
          </a:prstGeom>
          <a:noFill/>
        </p:spPr>
        <p:txBody>
          <a:bodyPr wrap="none" rtlCol="0" anchor="ctr">
            <a:spAutoFit/>
          </a:bodyPr>
          <a:lstStyle/>
          <a:p>
            <a:r>
              <a:rPr lang="en-US" sz="3600" b="1" cap="all" noProof="1">
                <a:solidFill>
                  <a:schemeClr val="accent5"/>
                </a:solidFill>
              </a:rPr>
              <a:t>hreats</a:t>
            </a:r>
          </a:p>
        </p:txBody>
      </p:sp>
      <p:sp>
        <p:nvSpPr>
          <p:cNvPr id="235" name="Shape">
            <a:extLst>
              <a:ext uri="{FF2B5EF4-FFF2-40B4-BE49-F238E27FC236}">
                <a16:creationId xmlns:a16="http://schemas.microsoft.com/office/drawing/2014/main" id="{521AE21A-515F-4385-911E-896BF0A042B8}"/>
              </a:ext>
            </a:extLst>
          </p:cNvPr>
          <p:cNvSpPr/>
          <p:nvPr/>
        </p:nvSpPr>
        <p:spPr>
          <a:xfrm>
            <a:off x="4402514" y="3618203"/>
            <a:ext cx="811545" cy="869778"/>
          </a:xfrm>
          <a:custGeom>
            <a:avLst/>
            <a:gdLst/>
            <a:ahLst/>
            <a:cxnLst>
              <a:cxn ang="0">
                <a:pos x="wd2" y="hd2"/>
              </a:cxn>
              <a:cxn ang="5400000">
                <a:pos x="wd2" y="hd2"/>
              </a:cxn>
              <a:cxn ang="10800000">
                <a:pos x="wd2" y="hd2"/>
              </a:cxn>
              <a:cxn ang="16200000">
                <a:pos x="wd2" y="hd2"/>
              </a:cxn>
            </a:cxnLst>
            <a:rect l="0" t="0" r="r" b="b"/>
            <a:pathLst>
              <a:path w="21597" h="21521" extrusionOk="0">
                <a:moveTo>
                  <a:pt x="20427" y="2400"/>
                </a:moveTo>
                <a:cubicBezTo>
                  <a:pt x="20469" y="2418"/>
                  <a:pt x="20511" y="2436"/>
                  <a:pt x="20553" y="2457"/>
                </a:cubicBezTo>
                <a:lnTo>
                  <a:pt x="16114" y="212"/>
                </a:lnTo>
                <a:cubicBezTo>
                  <a:pt x="15765" y="36"/>
                  <a:pt x="15352" y="-38"/>
                  <a:pt x="14907" y="19"/>
                </a:cubicBezTo>
                <a:lnTo>
                  <a:pt x="2262" y="1672"/>
                </a:lnTo>
                <a:cubicBezTo>
                  <a:pt x="1013" y="1835"/>
                  <a:pt x="3" y="2979"/>
                  <a:pt x="0" y="4232"/>
                </a:cubicBezTo>
                <a:cubicBezTo>
                  <a:pt x="-1" y="4684"/>
                  <a:pt x="131" y="5088"/>
                  <a:pt x="360" y="5413"/>
                </a:cubicBezTo>
                <a:cubicBezTo>
                  <a:pt x="537" y="5666"/>
                  <a:pt x="772" y="5869"/>
                  <a:pt x="1048" y="6009"/>
                </a:cubicBezTo>
                <a:lnTo>
                  <a:pt x="5487" y="8254"/>
                </a:lnTo>
                <a:cubicBezTo>
                  <a:pt x="5475" y="8248"/>
                  <a:pt x="5462" y="8240"/>
                  <a:pt x="5448" y="8233"/>
                </a:cubicBezTo>
                <a:cubicBezTo>
                  <a:pt x="5543" y="8284"/>
                  <a:pt x="5643" y="8325"/>
                  <a:pt x="5746" y="8360"/>
                </a:cubicBezTo>
                <a:lnTo>
                  <a:pt x="5728" y="17287"/>
                </a:lnTo>
                <a:cubicBezTo>
                  <a:pt x="5727" y="17689"/>
                  <a:pt x="5831" y="18054"/>
                  <a:pt x="6015" y="18357"/>
                </a:cubicBezTo>
                <a:cubicBezTo>
                  <a:pt x="6199" y="18660"/>
                  <a:pt x="6461" y="18904"/>
                  <a:pt x="6776" y="19064"/>
                </a:cubicBezTo>
                <a:lnTo>
                  <a:pt x="11215" y="21309"/>
                </a:lnTo>
                <a:cubicBezTo>
                  <a:pt x="11202" y="21303"/>
                  <a:pt x="11190" y="21295"/>
                  <a:pt x="11176" y="21289"/>
                </a:cubicBezTo>
                <a:cubicBezTo>
                  <a:pt x="11533" y="21479"/>
                  <a:pt x="11959" y="21562"/>
                  <a:pt x="12419" y="21502"/>
                </a:cubicBezTo>
                <a:lnTo>
                  <a:pt x="13553" y="21355"/>
                </a:lnTo>
                <a:cubicBezTo>
                  <a:pt x="14801" y="21192"/>
                  <a:pt x="15811" y="20042"/>
                  <a:pt x="15814" y="18795"/>
                </a:cubicBezTo>
                <a:lnTo>
                  <a:pt x="15832" y="9512"/>
                </a:lnTo>
                <a:cubicBezTo>
                  <a:pt x="15835" y="8264"/>
                  <a:pt x="16845" y="7121"/>
                  <a:pt x="18094" y="6957"/>
                </a:cubicBezTo>
                <a:lnTo>
                  <a:pt x="19336" y="6795"/>
                </a:lnTo>
                <a:cubicBezTo>
                  <a:pt x="20585" y="6632"/>
                  <a:pt x="21595" y="5483"/>
                  <a:pt x="21598" y="4236"/>
                </a:cubicBezTo>
                <a:cubicBezTo>
                  <a:pt x="21599" y="3377"/>
                  <a:pt x="21127" y="2693"/>
                  <a:pt x="20427" y="2400"/>
                </a:cubicBezTo>
                <a:close/>
              </a:path>
            </a:pathLst>
          </a:custGeom>
          <a:solidFill>
            <a:schemeClr val="bg2">
              <a:lumMod val="75000"/>
              <a:alpha val="29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endParaRPr sz="2250">
              <a:solidFill>
                <a:srgbClr val="FFFFFF"/>
              </a:solidFill>
            </a:endParaRPr>
          </a:p>
        </p:txBody>
      </p:sp>
      <p:sp>
        <p:nvSpPr>
          <p:cNvPr id="236" name="Shape">
            <a:extLst>
              <a:ext uri="{FF2B5EF4-FFF2-40B4-BE49-F238E27FC236}">
                <a16:creationId xmlns:a16="http://schemas.microsoft.com/office/drawing/2014/main" id="{00D82C83-28A8-4C16-BBF4-B1F6B69F0FE8}"/>
              </a:ext>
            </a:extLst>
          </p:cNvPr>
          <p:cNvSpPr/>
          <p:nvPr/>
        </p:nvSpPr>
        <p:spPr>
          <a:xfrm>
            <a:off x="3779497" y="3733382"/>
            <a:ext cx="878144" cy="867012"/>
          </a:xfrm>
          <a:custGeom>
            <a:avLst/>
            <a:gdLst/>
            <a:ahLst/>
            <a:cxnLst>
              <a:cxn ang="0">
                <a:pos x="wd2" y="hd2"/>
              </a:cxn>
              <a:cxn ang="5400000">
                <a:pos x="wd2" y="hd2"/>
              </a:cxn>
              <a:cxn ang="10800000">
                <a:pos x="wd2" y="hd2"/>
              </a:cxn>
              <a:cxn ang="16200000">
                <a:pos x="wd2" y="hd2"/>
              </a:cxn>
            </a:cxnLst>
            <a:rect l="0" t="0" r="r" b="b"/>
            <a:pathLst>
              <a:path w="21589" h="21303" extrusionOk="0">
                <a:moveTo>
                  <a:pt x="19326" y="3887"/>
                </a:moveTo>
                <a:cubicBezTo>
                  <a:pt x="18955" y="3542"/>
                  <a:pt x="18547" y="3253"/>
                  <a:pt x="18100" y="3016"/>
                </a:cubicBezTo>
                <a:cubicBezTo>
                  <a:pt x="18117" y="3025"/>
                  <a:pt x="18135" y="3033"/>
                  <a:pt x="18152" y="3042"/>
                </a:cubicBezTo>
                <a:lnTo>
                  <a:pt x="18152" y="3042"/>
                </a:lnTo>
                <a:cubicBezTo>
                  <a:pt x="18152" y="3042"/>
                  <a:pt x="18152" y="3042"/>
                  <a:pt x="18152" y="3042"/>
                </a:cubicBezTo>
                <a:lnTo>
                  <a:pt x="14051" y="812"/>
                </a:lnTo>
                <a:cubicBezTo>
                  <a:pt x="12657" y="55"/>
                  <a:pt x="10887" y="-173"/>
                  <a:pt x="8735" y="129"/>
                </a:cubicBezTo>
                <a:cubicBezTo>
                  <a:pt x="5993" y="514"/>
                  <a:pt x="3853" y="1643"/>
                  <a:pt x="2318" y="3518"/>
                </a:cubicBezTo>
                <a:cubicBezTo>
                  <a:pt x="777" y="5387"/>
                  <a:pt x="5" y="7810"/>
                  <a:pt x="0" y="10785"/>
                </a:cubicBezTo>
                <a:cubicBezTo>
                  <a:pt x="-4" y="12908"/>
                  <a:pt x="382" y="14626"/>
                  <a:pt x="1157" y="15931"/>
                </a:cubicBezTo>
                <a:cubicBezTo>
                  <a:pt x="1472" y="16468"/>
                  <a:pt x="1828" y="16934"/>
                  <a:pt x="2221" y="17330"/>
                </a:cubicBezTo>
                <a:cubicBezTo>
                  <a:pt x="2617" y="17726"/>
                  <a:pt x="3050" y="18053"/>
                  <a:pt x="3525" y="18311"/>
                </a:cubicBezTo>
                <a:lnTo>
                  <a:pt x="7626" y="20541"/>
                </a:lnTo>
                <a:cubicBezTo>
                  <a:pt x="7623" y="20539"/>
                  <a:pt x="7621" y="20538"/>
                  <a:pt x="7618" y="20537"/>
                </a:cubicBezTo>
                <a:cubicBezTo>
                  <a:pt x="7832" y="20653"/>
                  <a:pt x="8052" y="20755"/>
                  <a:pt x="8281" y="20844"/>
                </a:cubicBezTo>
                <a:cubicBezTo>
                  <a:pt x="9528" y="21322"/>
                  <a:pt x="11104" y="21427"/>
                  <a:pt x="13006" y="21159"/>
                </a:cubicBezTo>
                <a:cubicBezTo>
                  <a:pt x="14879" y="20896"/>
                  <a:pt x="16441" y="20299"/>
                  <a:pt x="17701" y="19365"/>
                </a:cubicBezTo>
                <a:cubicBezTo>
                  <a:pt x="18956" y="18427"/>
                  <a:pt x="19919" y="17235"/>
                  <a:pt x="20584" y="15780"/>
                </a:cubicBezTo>
                <a:cubicBezTo>
                  <a:pt x="21250" y="14323"/>
                  <a:pt x="21584" y="12537"/>
                  <a:pt x="21588" y="10406"/>
                </a:cubicBezTo>
                <a:cubicBezTo>
                  <a:pt x="21596" y="7473"/>
                  <a:pt x="20840" y="5301"/>
                  <a:pt x="19326" y="3887"/>
                </a:cubicBezTo>
                <a:close/>
                <a:moveTo>
                  <a:pt x="11348" y="13199"/>
                </a:moveTo>
                <a:cubicBezTo>
                  <a:pt x="10886" y="13855"/>
                  <a:pt x="10280" y="14307"/>
                  <a:pt x="9532" y="14558"/>
                </a:cubicBezTo>
                <a:cubicBezTo>
                  <a:pt x="9388" y="13934"/>
                  <a:pt x="9315" y="13182"/>
                  <a:pt x="9317" y="12301"/>
                </a:cubicBezTo>
                <a:cubicBezTo>
                  <a:pt x="9321" y="10451"/>
                  <a:pt x="9640" y="9075"/>
                  <a:pt x="10280" y="8182"/>
                </a:cubicBezTo>
                <a:cubicBezTo>
                  <a:pt x="10763" y="7509"/>
                  <a:pt x="11360" y="7050"/>
                  <a:pt x="12075" y="6801"/>
                </a:cubicBezTo>
                <a:cubicBezTo>
                  <a:pt x="12208" y="7374"/>
                  <a:pt x="12274" y="8051"/>
                  <a:pt x="12272" y="8837"/>
                </a:cubicBezTo>
                <a:cubicBezTo>
                  <a:pt x="12270" y="10873"/>
                  <a:pt x="11960" y="12326"/>
                  <a:pt x="11348" y="13199"/>
                </a:cubicBezTo>
                <a:close/>
              </a:path>
            </a:pathLst>
          </a:custGeom>
          <a:solidFill>
            <a:schemeClr val="accent3">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37" name="Shape">
            <a:extLst>
              <a:ext uri="{FF2B5EF4-FFF2-40B4-BE49-F238E27FC236}">
                <a16:creationId xmlns:a16="http://schemas.microsoft.com/office/drawing/2014/main" id="{6B70D1C9-A633-417A-B31C-67C112FF28A2}"/>
              </a:ext>
            </a:extLst>
          </p:cNvPr>
          <p:cNvSpPr/>
          <p:nvPr/>
        </p:nvSpPr>
        <p:spPr>
          <a:xfrm>
            <a:off x="2831885" y="3838092"/>
            <a:ext cx="1085687" cy="917437"/>
          </a:xfrm>
          <a:custGeom>
            <a:avLst/>
            <a:gdLst/>
            <a:ahLst/>
            <a:cxnLst>
              <a:cxn ang="0">
                <a:pos x="wd2" y="hd2"/>
              </a:cxn>
              <a:cxn ang="5400000">
                <a:pos x="wd2" y="hd2"/>
              </a:cxn>
              <a:cxn ang="10800000">
                <a:pos x="wd2" y="hd2"/>
              </a:cxn>
              <a:cxn ang="16200000">
                <a:pos x="wd2" y="hd2"/>
              </a:cxn>
            </a:cxnLst>
            <a:rect l="0" t="0" r="r" b="b"/>
            <a:pathLst>
              <a:path w="21291" h="21503" extrusionOk="0">
                <a:moveTo>
                  <a:pt x="20511" y="2320"/>
                </a:moveTo>
                <a:cubicBezTo>
                  <a:pt x="20514" y="2323"/>
                  <a:pt x="20518" y="2324"/>
                  <a:pt x="20521" y="2326"/>
                </a:cubicBezTo>
                <a:lnTo>
                  <a:pt x="20521" y="2326"/>
                </a:lnTo>
                <a:cubicBezTo>
                  <a:pt x="20521" y="2326"/>
                  <a:pt x="20521" y="2326"/>
                  <a:pt x="20521" y="2326"/>
                </a:cubicBezTo>
                <a:lnTo>
                  <a:pt x="17250" y="200"/>
                </a:lnTo>
                <a:cubicBezTo>
                  <a:pt x="16994" y="34"/>
                  <a:pt x="16690" y="-37"/>
                  <a:pt x="16359" y="18"/>
                </a:cubicBezTo>
                <a:lnTo>
                  <a:pt x="15876" y="99"/>
                </a:lnTo>
                <a:cubicBezTo>
                  <a:pt x="15075" y="234"/>
                  <a:pt x="14388" y="1081"/>
                  <a:pt x="14241" y="2118"/>
                </a:cubicBezTo>
                <a:lnTo>
                  <a:pt x="14033" y="3557"/>
                </a:lnTo>
                <a:cubicBezTo>
                  <a:pt x="13954" y="3488"/>
                  <a:pt x="13869" y="3428"/>
                  <a:pt x="13779" y="3382"/>
                </a:cubicBezTo>
                <a:cubicBezTo>
                  <a:pt x="13814" y="3400"/>
                  <a:pt x="13849" y="3420"/>
                  <a:pt x="13883" y="3442"/>
                </a:cubicBezTo>
                <a:lnTo>
                  <a:pt x="13883" y="3442"/>
                </a:lnTo>
                <a:cubicBezTo>
                  <a:pt x="13883" y="3442"/>
                  <a:pt x="13883" y="3442"/>
                  <a:pt x="13883" y="3442"/>
                </a:cubicBezTo>
                <a:lnTo>
                  <a:pt x="10612" y="1315"/>
                </a:lnTo>
                <a:cubicBezTo>
                  <a:pt x="10353" y="1147"/>
                  <a:pt x="10046" y="1077"/>
                  <a:pt x="9723" y="1132"/>
                </a:cubicBezTo>
                <a:lnTo>
                  <a:pt x="8316" y="1368"/>
                </a:lnTo>
                <a:cubicBezTo>
                  <a:pt x="7565" y="1494"/>
                  <a:pt x="6909" y="2247"/>
                  <a:pt x="6708" y="3210"/>
                </a:cubicBezTo>
                <a:lnTo>
                  <a:pt x="6388" y="4752"/>
                </a:lnTo>
                <a:cubicBezTo>
                  <a:pt x="6356" y="4729"/>
                  <a:pt x="6323" y="4708"/>
                  <a:pt x="6291" y="4688"/>
                </a:cubicBezTo>
                <a:cubicBezTo>
                  <a:pt x="6303" y="4696"/>
                  <a:pt x="6316" y="4703"/>
                  <a:pt x="6329" y="4711"/>
                </a:cubicBezTo>
                <a:lnTo>
                  <a:pt x="6329" y="4711"/>
                </a:lnTo>
                <a:cubicBezTo>
                  <a:pt x="6329" y="4711"/>
                  <a:pt x="6329" y="4711"/>
                  <a:pt x="6329" y="4711"/>
                </a:cubicBezTo>
                <a:lnTo>
                  <a:pt x="3057" y="2584"/>
                </a:lnTo>
                <a:cubicBezTo>
                  <a:pt x="2799" y="2416"/>
                  <a:pt x="2493" y="2346"/>
                  <a:pt x="2166" y="2401"/>
                </a:cubicBezTo>
                <a:lnTo>
                  <a:pt x="1664" y="2486"/>
                </a:lnTo>
                <a:cubicBezTo>
                  <a:pt x="603" y="2664"/>
                  <a:pt x="-188" y="4066"/>
                  <a:pt x="39" y="5368"/>
                </a:cubicBezTo>
                <a:lnTo>
                  <a:pt x="2112" y="17136"/>
                </a:lnTo>
                <a:cubicBezTo>
                  <a:pt x="2169" y="17463"/>
                  <a:pt x="2265" y="17764"/>
                  <a:pt x="2392" y="18032"/>
                </a:cubicBezTo>
                <a:cubicBezTo>
                  <a:pt x="2434" y="18121"/>
                  <a:pt x="2480" y="18206"/>
                  <a:pt x="2530" y="18287"/>
                </a:cubicBezTo>
                <a:cubicBezTo>
                  <a:pt x="2628" y="18450"/>
                  <a:pt x="2739" y="18596"/>
                  <a:pt x="2861" y="18726"/>
                </a:cubicBezTo>
                <a:cubicBezTo>
                  <a:pt x="2984" y="18855"/>
                  <a:pt x="3117" y="18968"/>
                  <a:pt x="3260" y="19060"/>
                </a:cubicBezTo>
                <a:lnTo>
                  <a:pt x="6531" y="21186"/>
                </a:lnTo>
                <a:cubicBezTo>
                  <a:pt x="6515" y="21176"/>
                  <a:pt x="6500" y="21164"/>
                  <a:pt x="6485" y="21154"/>
                </a:cubicBezTo>
                <a:cubicBezTo>
                  <a:pt x="6900" y="21442"/>
                  <a:pt x="7397" y="21563"/>
                  <a:pt x="7927" y="21473"/>
                </a:cubicBezTo>
                <a:cubicBezTo>
                  <a:pt x="9100" y="21277"/>
                  <a:pt x="10131" y="20091"/>
                  <a:pt x="10445" y="18585"/>
                </a:cubicBezTo>
                <a:lnTo>
                  <a:pt x="10937" y="16233"/>
                </a:lnTo>
                <a:cubicBezTo>
                  <a:pt x="10989" y="16384"/>
                  <a:pt x="11047" y="16527"/>
                  <a:pt x="11116" y="16660"/>
                </a:cubicBezTo>
                <a:cubicBezTo>
                  <a:pt x="11326" y="17065"/>
                  <a:pt x="11609" y="17385"/>
                  <a:pt x="11942" y="17601"/>
                </a:cubicBezTo>
                <a:lnTo>
                  <a:pt x="15213" y="19727"/>
                </a:lnTo>
                <a:cubicBezTo>
                  <a:pt x="15211" y="19726"/>
                  <a:pt x="15209" y="19725"/>
                  <a:pt x="15208" y="19724"/>
                </a:cubicBezTo>
                <a:cubicBezTo>
                  <a:pt x="15616" y="19991"/>
                  <a:pt x="16098" y="20102"/>
                  <a:pt x="16606" y="20016"/>
                </a:cubicBezTo>
                <a:cubicBezTo>
                  <a:pt x="17832" y="19810"/>
                  <a:pt x="18894" y="18530"/>
                  <a:pt x="19158" y="16943"/>
                </a:cubicBezTo>
                <a:lnTo>
                  <a:pt x="21250" y="4476"/>
                </a:lnTo>
                <a:cubicBezTo>
                  <a:pt x="21412" y="3521"/>
                  <a:pt x="21082" y="2685"/>
                  <a:pt x="20511" y="2320"/>
                </a:cubicBezTo>
                <a:close/>
              </a:path>
            </a:pathLst>
          </a:custGeom>
          <a:solidFill>
            <a:schemeClr val="accent2">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38" name="Shape">
            <a:extLst>
              <a:ext uri="{FF2B5EF4-FFF2-40B4-BE49-F238E27FC236}">
                <a16:creationId xmlns:a16="http://schemas.microsoft.com/office/drawing/2014/main" id="{9FDFCCC4-6638-4E0D-AE98-2A27080DEFA0}"/>
              </a:ext>
            </a:extLst>
          </p:cNvPr>
          <p:cNvSpPr/>
          <p:nvPr/>
        </p:nvSpPr>
        <p:spPr>
          <a:xfrm>
            <a:off x="2219340" y="4026567"/>
            <a:ext cx="764921" cy="869084"/>
          </a:xfrm>
          <a:custGeom>
            <a:avLst/>
            <a:gdLst/>
            <a:ahLst/>
            <a:cxnLst>
              <a:cxn ang="0">
                <a:pos x="wd2" y="hd2"/>
              </a:cxn>
              <a:cxn ang="5400000">
                <a:pos x="wd2" y="hd2"/>
              </a:cxn>
              <a:cxn ang="10800000">
                <a:pos x="wd2" y="hd2"/>
              </a:cxn>
              <a:cxn ang="16200000">
                <a:pos x="wd2" y="hd2"/>
              </a:cxn>
            </a:cxnLst>
            <a:rect l="0" t="0" r="r" b="b"/>
            <a:pathLst>
              <a:path w="21039" h="21271" extrusionOk="0">
                <a:moveTo>
                  <a:pt x="20297" y="11260"/>
                </a:moveTo>
                <a:cubicBezTo>
                  <a:pt x="19875" y="10636"/>
                  <a:pt x="19233" y="10134"/>
                  <a:pt x="18379" y="9752"/>
                </a:cubicBezTo>
                <a:cubicBezTo>
                  <a:pt x="18438" y="9779"/>
                  <a:pt x="18499" y="9804"/>
                  <a:pt x="18555" y="9831"/>
                </a:cubicBezTo>
                <a:lnTo>
                  <a:pt x="13967" y="7611"/>
                </a:lnTo>
                <a:cubicBezTo>
                  <a:pt x="13760" y="7511"/>
                  <a:pt x="13539" y="7417"/>
                  <a:pt x="13305" y="7333"/>
                </a:cubicBezTo>
                <a:cubicBezTo>
                  <a:pt x="12603" y="7075"/>
                  <a:pt x="11605" y="6859"/>
                  <a:pt x="10314" y="6680"/>
                </a:cubicBezTo>
                <a:cubicBezTo>
                  <a:pt x="10381" y="6589"/>
                  <a:pt x="10461" y="6501"/>
                  <a:pt x="10554" y="6415"/>
                </a:cubicBezTo>
                <a:cubicBezTo>
                  <a:pt x="10894" y="6094"/>
                  <a:pt x="11410" y="5890"/>
                  <a:pt x="12086" y="5805"/>
                </a:cubicBezTo>
                <a:cubicBezTo>
                  <a:pt x="12118" y="5801"/>
                  <a:pt x="12147" y="5800"/>
                  <a:pt x="12177" y="5796"/>
                </a:cubicBezTo>
                <a:lnTo>
                  <a:pt x="15292" y="7304"/>
                </a:lnTo>
                <a:cubicBezTo>
                  <a:pt x="15282" y="7299"/>
                  <a:pt x="15272" y="7294"/>
                  <a:pt x="15262" y="7289"/>
                </a:cubicBezTo>
                <a:cubicBezTo>
                  <a:pt x="15630" y="7475"/>
                  <a:pt x="16064" y="7552"/>
                  <a:pt x="16519" y="7494"/>
                </a:cubicBezTo>
                <a:cubicBezTo>
                  <a:pt x="16565" y="7488"/>
                  <a:pt x="16612" y="7481"/>
                  <a:pt x="16658" y="7472"/>
                </a:cubicBezTo>
                <a:lnTo>
                  <a:pt x="17260" y="7366"/>
                </a:lnTo>
                <a:cubicBezTo>
                  <a:pt x="19196" y="7016"/>
                  <a:pt x="20227" y="4637"/>
                  <a:pt x="18890" y="3458"/>
                </a:cubicBezTo>
                <a:cubicBezTo>
                  <a:pt x="18676" y="3268"/>
                  <a:pt x="18440" y="3102"/>
                  <a:pt x="18188" y="2958"/>
                </a:cubicBezTo>
                <a:cubicBezTo>
                  <a:pt x="18111" y="2916"/>
                  <a:pt x="18032" y="2875"/>
                  <a:pt x="17953" y="2836"/>
                </a:cubicBezTo>
                <a:cubicBezTo>
                  <a:pt x="17956" y="2838"/>
                  <a:pt x="17960" y="2839"/>
                  <a:pt x="17963" y="2840"/>
                </a:cubicBezTo>
                <a:lnTo>
                  <a:pt x="17963" y="2840"/>
                </a:lnTo>
                <a:cubicBezTo>
                  <a:pt x="17963" y="2840"/>
                  <a:pt x="17963" y="2840"/>
                  <a:pt x="17963" y="2840"/>
                </a:cubicBezTo>
                <a:lnTo>
                  <a:pt x="13375" y="620"/>
                </a:lnTo>
                <a:cubicBezTo>
                  <a:pt x="12119" y="12"/>
                  <a:pt x="10358" y="-148"/>
                  <a:pt x="8085" y="136"/>
                </a:cubicBezTo>
                <a:cubicBezTo>
                  <a:pt x="6118" y="382"/>
                  <a:pt x="4570" y="813"/>
                  <a:pt x="3441" y="1429"/>
                </a:cubicBezTo>
                <a:cubicBezTo>
                  <a:pt x="2312" y="2046"/>
                  <a:pt x="1461" y="2802"/>
                  <a:pt x="900" y="3697"/>
                </a:cubicBezTo>
                <a:cubicBezTo>
                  <a:pt x="334" y="4599"/>
                  <a:pt x="54" y="5517"/>
                  <a:pt x="51" y="6446"/>
                </a:cubicBezTo>
                <a:cubicBezTo>
                  <a:pt x="48" y="7866"/>
                  <a:pt x="594" y="8963"/>
                  <a:pt x="1688" y="9739"/>
                </a:cubicBezTo>
                <a:cubicBezTo>
                  <a:pt x="1907" y="9897"/>
                  <a:pt x="2156" y="10043"/>
                  <a:pt x="2435" y="10177"/>
                </a:cubicBezTo>
                <a:lnTo>
                  <a:pt x="7023" y="12398"/>
                </a:lnTo>
                <a:cubicBezTo>
                  <a:pt x="7012" y="12393"/>
                  <a:pt x="7002" y="12386"/>
                  <a:pt x="6992" y="12381"/>
                </a:cubicBezTo>
                <a:cubicBezTo>
                  <a:pt x="7916" y="12836"/>
                  <a:pt x="9175" y="13164"/>
                  <a:pt x="10764" y="13370"/>
                </a:cubicBezTo>
                <a:cubicBezTo>
                  <a:pt x="10698" y="13770"/>
                  <a:pt x="10482" y="14148"/>
                  <a:pt x="10108" y="14506"/>
                </a:cubicBezTo>
                <a:cubicBezTo>
                  <a:pt x="9746" y="14852"/>
                  <a:pt x="9262" y="15090"/>
                  <a:pt x="8659" y="15225"/>
                </a:cubicBezTo>
                <a:lnTo>
                  <a:pt x="4361" y="13144"/>
                </a:lnTo>
                <a:cubicBezTo>
                  <a:pt x="4017" y="12977"/>
                  <a:pt x="3618" y="12908"/>
                  <a:pt x="3191" y="12960"/>
                </a:cubicBezTo>
                <a:cubicBezTo>
                  <a:pt x="3142" y="12967"/>
                  <a:pt x="3095" y="12974"/>
                  <a:pt x="3046" y="12983"/>
                </a:cubicBezTo>
                <a:lnTo>
                  <a:pt x="2212" y="13135"/>
                </a:lnTo>
                <a:cubicBezTo>
                  <a:pt x="509" y="13451"/>
                  <a:pt x="-554" y="15374"/>
                  <a:pt x="303" y="16687"/>
                </a:cubicBezTo>
                <a:cubicBezTo>
                  <a:pt x="602" y="17154"/>
                  <a:pt x="972" y="17568"/>
                  <a:pt x="1412" y="17936"/>
                </a:cubicBezTo>
                <a:cubicBezTo>
                  <a:pt x="1636" y="18124"/>
                  <a:pt x="1893" y="18288"/>
                  <a:pt x="2183" y="18428"/>
                </a:cubicBezTo>
                <a:lnTo>
                  <a:pt x="6771" y="20649"/>
                </a:lnTo>
                <a:cubicBezTo>
                  <a:pt x="6688" y="20608"/>
                  <a:pt x="6607" y="20565"/>
                  <a:pt x="6529" y="20520"/>
                </a:cubicBezTo>
                <a:cubicBezTo>
                  <a:pt x="7827" y="21257"/>
                  <a:pt x="9873" y="21452"/>
                  <a:pt x="12670" y="21102"/>
                </a:cubicBezTo>
                <a:cubicBezTo>
                  <a:pt x="14497" y="20874"/>
                  <a:pt x="16013" y="20431"/>
                  <a:pt x="17217" y="19775"/>
                </a:cubicBezTo>
                <a:cubicBezTo>
                  <a:pt x="18422" y="19119"/>
                  <a:pt x="19358" y="18259"/>
                  <a:pt x="20026" y="17189"/>
                </a:cubicBezTo>
                <a:cubicBezTo>
                  <a:pt x="20700" y="16124"/>
                  <a:pt x="21036" y="15014"/>
                  <a:pt x="21039" y="13848"/>
                </a:cubicBezTo>
                <a:cubicBezTo>
                  <a:pt x="21046" y="12864"/>
                  <a:pt x="20801" y="11997"/>
                  <a:pt x="20297" y="11260"/>
                </a:cubicBezTo>
                <a:close/>
              </a:path>
            </a:pathLst>
          </a:custGeom>
          <a:solidFill>
            <a:schemeClr val="accent6">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39" name="Shape">
            <a:extLst>
              <a:ext uri="{FF2B5EF4-FFF2-40B4-BE49-F238E27FC236}">
                <a16:creationId xmlns:a16="http://schemas.microsoft.com/office/drawing/2014/main" id="{A5B46CA6-2E6B-4B3C-BFCD-568BAA993B4C}"/>
              </a:ext>
            </a:extLst>
          </p:cNvPr>
          <p:cNvSpPr/>
          <p:nvPr/>
        </p:nvSpPr>
        <p:spPr>
          <a:xfrm>
            <a:off x="4570049" y="3707205"/>
            <a:ext cx="644743" cy="778980"/>
          </a:xfrm>
          <a:custGeom>
            <a:avLst/>
            <a:gdLst/>
            <a:ahLst/>
            <a:cxnLst>
              <a:cxn ang="0">
                <a:pos x="wd2" y="hd2"/>
              </a:cxn>
              <a:cxn ang="5400000">
                <a:pos x="wd2" y="hd2"/>
              </a:cxn>
              <a:cxn ang="10800000">
                <a:pos x="wd2" y="hd2"/>
              </a:cxn>
              <a:cxn ang="16200000">
                <a:pos x="wd2" y="hd2"/>
              </a:cxn>
            </a:cxnLst>
            <a:rect l="0" t="0" r="r" b="b"/>
            <a:pathLst>
              <a:path w="21593" h="21282" extrusionOk="0">
                <a:moveTo>
                  <a:pt x="18759" y="21"/>
                </a:moveTo>
                <a:cubicBezTo>
                  <a:pt x="20330" y="-159"/>
                  <a:pt x="21596" y="814"/>
                  <a:pt x="21592" y="2195"/>
                </a:cubicBezTo>
                <a:cubicBezTo>
                  <a:pt x="21589" y="3573"/>
                  <a:pt x="20318" y="4842"/>
                  <a:pt x="18747" y="5022"/>
                </a:cubicBezTo>
                <a:lnTo>
                  <a:pt x="17183" y="5201"/>
                </a:lnTo>
                <a:cubicBezTo>
                  <a:pt x="15612" y="5381"/>
                  <a:pt x="14340" y="6644"/>
                  <a:pt x="14337" y="8021"/>
                </a:cubicBezTo>
                <a:lnTo>
                  <a:pt x="14314" y="18271"/>
                </a:lnTo>
                <a:cubicBezTo>
                  <a:pt x="14311" y="19649"/>
                  <a:pt x="13039" y="20917"/>
                  <a:pt x="11468" y="21098"/>
                </a:cubicBezTo>
                <a:lnTo>
                  <a:pt x="10041" y="21261"/>
                </a:lnTo>
                <a:cubicBezTo>
                  <a:pt x="8470" y="21441"/>
                  <a:pt x="7204" y="20463"/>
                  <a:pt x="7208" y="19087"/>
                </a:cubicBezTo>
                <a:lnTo>
                  <a:pt x="7230" y="8837"/>
                </a:lnTo>
                <a:cubicBezTo>
                  <a:pt x="7234" y="7459"/>
                  <a:pt x="5966" y="6488"/>
                  <a:pt x="4397" y="6668"/>
                </a:cubicBezTo>
                <a:lnTo>
                  <a:pt x="2833" y="6847"/>
                </a:lnTo>
                <a:cubicBezTo>
                  <a:pt x="1262" y="7027"/>
                  <a:pt x="-4" y="6049"/>
                  <a:pt x="0" y="4673"/>
                </a:cubicBezTo>
                <a:cubicBezTo>
                  <a:pt x="3" y="3290"/>
                  <a:pt x="1274" y="2027"/>
                  <a:pt x="2845" y="1846"/>
                </a:cubicBezTo>
                <a:lnTo>
                  <a:pt x="18759" y="21"/>
                </a:lnTo>
                <a:close/>
              </a:path>
            </a:pathLst>
          </a:custGeom>
          <a:solidFill>
            <a:schemeClr val="bg2">
              <a:lumMod val="90000"/>
              <a:alpha val="29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endParaRPr sz="2250">
              <a:solidFill>
                <a:srgbClr val="FFFFFF"/>
              </a:solidFill>
            </a:endParaRPr>
          </a:p>
        </p:txBody>
      </p:sp>
      <p:sp>
        <p:nvSpPr>
          <p:cNvPr id="240" name="Shape">
            <a:extLst>
              <a:ext uri="{FF2B5EF4-FFF2-40B4-BE49-F238E27FC236}">
                <a16:creationId xmlns:a16="http://schemas.microsoft.com/office/drawing/2014/main" id="{854CA11C-63A2-476C-9E05-EDEC0D5D79BD}"/>
              </a:ext>
            </a:extLst>
          </p:cNvPr>
          <p:cNvSpPr/>
          <p:nvPr/>
        </p:nvSpPr>
        <p:spPr>
          <a:xfrm>
            <a:off x="3947032" y="3822384"/>
            <a:ext cx="711393" cy="776257"/>
          </a:xfrm>
          <a:custGeom>
            <a:avLst/>
            <a:gdLst/>
            <a:ahLst/>
            <a:cxnLst>
              <a:cxn ang="0">
                <a:pos x="wd2" y="hd2"/>
              </a:cxn>
              <a:cxn ang="5400000">
                <a:pos x="wd2" y="hd2"/>
              </a:cxn>
              <a:cxn ang="10800000">
                <a:pos x="wd2" y="hd2"/>
              </a:cxn>
              <a:cxn ang="16200000">
                <a:pos x="wd2" y="hd2"/>
              </a:cxn>
            </a:cxnLst>
            <a:rect l="0" t="0" r="r" b="b"/>
            <a:pathLst>
              <a:path w="21589" h="21169" extrusionOk="0">
                <a:moveTo>
                  <a:pt x="18794" y="1839"/>
                </a:moveTo>
                <a:cubicBezTo>
                  <a:pt x="20664" y="3408"/>
                  <a:pt x="21595" y="5820"/>
                  <a:pt x="21589" y="9075"/>
                </a:cubicBezTo>
                <a:cubicBezTo>
                  <a:pt x="21584" y="11438"/>
                  <a:pt x="21171" y="13422"/>
                  <a:pt x="20349" y="15038"/>
                </a:cubicBezTo>
                <a:cubicBezTo>
                  <a:pt x="19528" y="16654"/>
                  <a:pt x="18340" y="17977"/>
                  <a:pt x="16790" y="19017"/>
                </a:cubicBezTo>
                <a:cubicBezTo>
                  <a:pt x="15235" y="20054"/>
                  <a:pt x="13308" y="20716"/>
                  <a:pt x="10994" y="21009"/>
                </a:cubicBezTo>
                <a:cubicBezTo>
                  <a:pt x="8646" y="21306"/>
                  <a:pt x="6703" y="21189"/>
                  <a:pt x="5162" y="20659"/>
                </a:cubicBezTo>
                <a:cubicBezTo>
                  <a:pt x="3622" y="20124"/>
                  <a:pt x="2378" y="19136"/>
                  <a:pt x="1428" y="17681"/>
                </a:cubicBezTo>
                <a:cubicBezTo>
                  <a:pt x="472" y="16232"/>
                  <a:pt x="-5" y="14326"/>
                  <a:pt x="0" y="11969"/>
                </a:cubicBezTo>
                <a:cubicBezTo>
                  <a:pt x="6" y="8668"/>
                  <a:pt x="961" y="5978"/>
                  <a:pt x="2861" y="3903"/>
                </a:cubicBezTo>
                <a:cubicBezTo>
                  <a:pt x="4757" y="1825"/>
                  <a:pt x="7397" y="571"/>
                  <a:pt x="10783" y="143"/>
                </a:cubicBezTo>
                <a:cubicBezTo>
                  <a:pt x="14251" y="-294"/>
                  <a:pt x="16919" y="271"/>
                  <a:pt x="18794" y="1839"/>
                </a:cubicBezTo>
                <a:close/>
                <a:moveTo>
                  <a:pt x="14008" y="14650"/>
                </a:moveTo>
                <a:cubicBezTo>
                  <a:pt x="14763" y="13681"/>
                  <a:pt x="15146" y="12069"/>
                  <a:pt x="15151" y="9809"/>
                </a:cubicBezTo>
                <a:cubicBezTo>
                  <a:pt x="15154" y="7905"/>
                  <a:pt x="14766" y="6563"/>
                  <a:pt x="13973" y="5784"/>
                </a:cubicBezTo>
                <a:cubicBezTo>
                  <a:pt x="13187" y="5010"/>
                  <a:pt x="12115" y="4707"/>
                  <a:pt x="10756" y="4879"/>
                </a:cubicBezTo>
                <a:cubicBezTo>
                  <a:pt x="9458" y="5043"/>
                  <a:pt x="8419" y="5617"/>
                  <a:pt x="7629" y="6608"/>
                </a:cubicBezTo>
                <a:cubicBezTo>
                  <a:pt x="6840" y="7598"/>
                  <a:pt x="6444" y="9126"/>
                  <a:pt x="6441" y="11179"/>
                </a:cubicBezTo>
                <a:cubicBezTo>
                  <a:pt x="6436" y="13221"/>
                  <a:pt x="6825" y="14637"/>
                  <a:pt x="7605" y="15429"/>
                </a:cubicBezTo>
                <a:cubicBezTo>
                  <a:pt x="8386" y="16222"/>
                  <a:pt x="9447" y="16530"/>
                  <a:pt x="10793" y="16360"/>
                </a:cubicBezTo>
                <a:cubicBezTo>
                  <a:pt x="12173" y="16186"/>
                  <a:pt x="13247" y="15619"/>
                  <a:pt x="14008" y="14650"/>
                </a:cubicBezTo>
              </a:path>
            </a:pathLst>
          </a:custGeom>
          <a:solidFill>
            <a:schemeClr val="accent3"/>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41" name="Shape">
            <a:extLst>
              <a:ext uri="{FF2B5EF4-FFF2-40B4-BE49-F238E27FC236}">
                <a16:creationId xmlns:a16="http://schemas.microsoft.com/office/drawing/2014/main" id="{868D71CF-7D83-467B-8EDF-BD4F86715C5C}"/>
              </a:ext>
            </a:extLst>
          </p:cNvPr>
          <p:cNvSpPr/>
          <p:nvPr/>
        </p:nvSpPr>
        <p:spPr>
          <a:xfrm>
            <a:off x="2999419" y="3927093"/>
            <a:ext cx="918822" cy="826657"/>
          </a:xfrm>
          <a:custGeom>
            <a:avLst/>
            <a:gdLst/>
            <a:ahLst/>
            <a:cxnLst>
              <a:cxn ang="0">
                <a:pos x="wd2" y="hd2"/>
              </a:cxn>
              <a:cxn ang="5400000">
                <a:pos x="wd2" y="hd2"/>
              </a:cxn>
              <a:cxn ang="10800000">
                <a:pos x="wd2" y="hd2"/>
              </a:cxn>
              <a:cxn ang="16200000">
                <a:pos x="wd2" y="hd2"/>
              </a:cxn>
            </a:cxnLst>
            <a:rect l="0" t="0" r="r" b="b"/>
            <a:pathLst>
              <a:path w="21154" h="21230" extrusionOk="0">
                <a:moveTo>
                  <a:pt x="19205" y="20"/>
                </a:moveTo>
                <a:cubicBezTo>
                  <a:pt x="20456" y="-176"/>
                  <a:pt x="21379" y="1065"/>
                  <a:pt x="21107" y="2575"/>
                </a:cubicBezTo>
                <a:lnTo>
                  <a:pt x="18651" y="16235"/>
                </a:lnTo>
                <a:cubicBezTo>
                  <a:pt x="18343" y="17973"/>
                  <a:pt x="17095" y="19376"/>
                  <a:pt x="15655" y="19602"/>
                </a:cubicBezTo>
                <a:cubicBezTo>
                  <a:pt x="14283" y="19817"/>
                  <a:pt x="13074" y="18902"/>
                  <a:pt x="12709" y="17362"/>
                </a:cubicBezTo>
                <a:lnTo>
                  <a:pt x="10579" y="8416"/>
                </a:lnTo>
                <a:lnTo>
                  <a:pt x="8423" y="18033"/>
                </a:lnTo>
                <a:cubicBezTo>
                  <a:pt x="8056" y="19683"/>
                  <a:pt x="6844" y="20982"/>
                  <a:pt x="5467" y="21198"/>
                </a:cubicBezTo>
                <a:cubicBezTo>
                  <a:pt x="4028" y="21424"/>
                  <a:pt x="2788" y="20416"/>
                  <a:pt x="2480" y="18775"/>
                </a:cubicBezTo>
                <a:lnTo>
                  <a:pt x="47" y="5881"/>
                </a:lnTo>
                <a:cubicBezTo>
                  <a:pt x="-221" y="4456"/>
                  <a:pt x="708" y="2919"/>
                  <a:pt x="1955" y="2723"/>
                </a:cubicBezTo>
                <a:lnTo>
                  <a:pt x="2544" y="2630"/>
                </a:lnTo>
                <a:cubicBezTo>
                  <a:pt x="3484" y="2482"/>
                  <a:pt x="4288" y="3158"/>
                  <a:pt x="4457" y="4241"/>
                </a:cubicBezTo>
                <a:lnTo>
                  <a:pt x="5814" y="12767"/>
                </a:lnTo>
                <a:lnTo>
                  <a:pt x="7875" y="3515"/>
                </a:lnTo>
                <a:cubicBezTo>
                  <a:pt x="8110" y="2459"/>
                  <a:pt x="8882" y="1635"/>
                  <a:pt x="9763" y="1497"/>
                </a:cubicBezTo>
                <a:lnTo>
                  <a:pt x="11414" y="1238"/>
                </a:lnTo>
                <a:cubicBezTo>
                  <a:pt x="12292" y="1101"/>
                  <a:pt x="13060" y="1685"/>
                  <a:pt x="13292" y="2666"/>
                </a:cubicBezTo>
                <a:lnTo>
                  <a:pt x="15333" y="11258"/>
                </a:lnTo>
                <a:lnTo>
                  <a:pt x="16719" y="2318"/>
                </a:lnTo>
                <a:cubicBezTo>
                  <a:pt x="16891" y="1181"/>
                  <a:pt x="17699" y="253"/>
                  <a:pt x="18638" y="106"/>
                </a:cubicBezTo>
                <a:lnTo>
                  <a:pt x="19205" y="20"/>
                </a:lnTo>
                <a:close/>
              </a:path>
            </a:pathLst>
          </a:custGeom>
          <a:solidFill>
            <a:schemeClr val="accent2"/>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42" name="Shape">
            <a:extLst>
              <a:ext uri="{FF2B5EF4-FFF2-40B4-BE49-F238E27FC236}">
                <a16:creationId xmlns:a16="http://schemas.microsoft.com/office/drawing/2014/main" id="{3EE65578-114D-4520-AD3A-BAC5DB834D4D}"/>
              </a:ext>
            </a:extLst>
          </p:cNvPr>
          <p:cNvSpPr/>
          <p:nvPr/>
        </p:nvSpPr>
        <p:spPr>
          <a:xfrm>
            <a:off x="2386873" y="4115569"/>
            <a:ext cx="598115" cy="778423"/>
          </a:xfrm>
          <a:custGeom>
            <a:avLst/>
            <a:gdLst/>
            <a:ahLst/>
            <a:cxnLst>
              <a:cxn ang="0">
                <a:pos x="wd2" y="hd2"/>
              </a:cxn>
              <a:cxn ang="5400000">
                <a:pos x="wd2" y="hd2"/>
              </a:cxn>
              <a:cxn ang="10800000">
                <a:pos x="wd2" y="hd2"/>
              </a:cxn>
              <a:cxn ang="16200000">
                <a:pos x="wd2" y="hd2"/>
              </a:cxn>
            </a:cxnLst>
            <a:rect l="0" t="0" r="r" b="b"/>
            <a:pathLst>
              <a:path w="20895" h="21158" extrusionOk="0">
                <a:moveTo>
                  <a:pt x="10265" y="151"/>
                </a:moveTo>
                <a:cubicBezTo>
                  <a:pt x="13331" y="-183"/>
                  <a:pt x="15663" y="36"/>
                  <a:pt x="17272" y="817"/>
                </a:cubicBezTo>
                <a:cubicBezTo>
                  <a:pt x="17592" y="977"/>
                  <a:pt x="17892" y="1162"/>
                  <a:pt x="18165" y="1372"/>
                </a:cubicBezTo>
                <a:cubicBezTo>
                  <a:pt x="19860" y="2683"/>
                  <a:pt x="18550" y="5324"/>
                  <a:pt x="16094" y="5713"/>
                </a:cubicBezTo>
                <a:lnTo>
                  <a:pt x="15330" y="5831"/>
                </a:lnTo>
                <a:cubicBezTo>
                  <a:pt x="15269" y="5841"/>
                  <a:pt x="15211" y="5848"/>
                  <a:pt x="15152" y="5855"/>
                </a:cubicBezTo>
                <a:cubicBezTo>
                  <a:pt x="14101" y="5970"/>
                  <a:pt x="13137" y="5597"/>
                  <a:pt x="12603" y="4886"/>
                </a:cubicBezTo>
                <a:cubicBezTo>
                  <a:pt x="12425" y="4658"/>
                  <a:pt x="12222" y="4469"/>
                  <a:pt x="11977" y="4329"/>
                </a:cubicBezTo>
                <a:cubicBezTo>
                  <a:pt x="11385" y="3982"/>
                  <a:pt x="10565" y="3865"/>
                  <a:pt x="9521" y="3979"/>
                </a:cubicBezTo>
                <a:cubicBezTo>
                  <a:pt x="8661" y="4073"/>
                  <a:pt x="8005" y="4300"/>
                  <a:pt x="7575" y="4657"/>
                </a:cubicBezTo>
                <a:cubicBezTo>
                  <a:pt x="7138" y="5008"/>
                  <a:pt x="6918" y="5405"/>
                  <a:pt x="6916" y="5846"/>
                </a:cubicBezTo>
                <a:cubicBezTo>
                  <a:pt x="6916" y="6168"/>
                  <a:pt x="7092" y="6434"/>
                  <a:pt x="7454" y="6653"/>
                </a:cubicBezTo>
                <a:cubicBezTo>
                  <a:pt x="7802" y="6879"/>
                  <a:pt x="8627" y="7035"/>
                  <a:pt x="9936" y="7121"/>
                </a:cubicBezTo>
                <a:cubicBezTo>
                  <a:pt x="13177" y="7358"/>
                  <a:pt x="15496" y="7693"/>
                  <a:pt x="16893" y="8143"/>
                </a:cubicBezTo>
                <a:cubicBezTo>
                  <a:pt x="18291" y="8586"/>
                  <a:pt x="19313" y="9219"/>
                  <a:pt x="19946" y="10039"/>
                </a:cubicBezTo>
                <a:cubicBezTo>
                  <a:pt x="20586" y="10857"/>
                  <a:pt x="20897" y="11820"/>
                  <a:pt x="20895" y="12914"/>
                </a:cubicBezTo>
                <a:cubicBezTo>
                  <a:pt x="20892" y="14209"/>
                  <a:pt x="20465" y="15443"/>
                  <a:pt x="19609" y="16624"/>
                </a:cubicBezTo>
                <a:cubicBezTo>
                  <a:pt x="18761" y="17811"/>
                  <a:pt x="17570" y="18767"/>
                  <a:pt x="16041" y="19496"/>
                </a:cubicBezTo>
                <a:cubicBezTo>
                  <a:pt x="14510" y="20225"/>
                  <a:pt x="12586" y="20715"/>
                  <a:pt x="10265" y="20970"/>
                </a:cubicBezTo>
                <a:cubicBezTo>
                  <a:pt x="6183" y="21417"/>
                  <a:pt x="3359" y="21067"/>
                  <a:pt x="1794" y="19920"/>
                </a:cubicBezTo>
                <a:cubicBezTo>
                  <a:pt x="1236" y="19512"/>
                  <a:pt x="766" y="19052"/>
                  <a:pt x="385" y="18533"/>
                </a:cubicBezTo>
                <a:cubicBezTo>
                  <a:pt x="-703" y="17075"/>
                  <a:pt x="647" y="14939"/>
                  <a:pt x="2810" y="14588"/>
                </a:cubicBezTo>
                <a:lnTo>
                  <a:pt x="3869" y="14420"/>
                </a:lnTo>
                <a:cubicBezTo>
                  <a:pt x="3932" y="14410"/>
                  <a:pt x="3994" y="14402"/>
                  <a:pt x="4054" y="14394"/>
                </a:cubicBezTo>
                <a:cubicBezTo>
                  <a:pt x="5212" y="14268"/>
                  <a:pt x="6214" y="14766"/>
                  <a:pt x="6704" y="15605"/>
                </a:cubicBezTo>
                <a:cubicBezTo>
                  <a:pt x="6827" y="15810"/>
                  <a:pt x="6962" y="15990"/>
                  <a:pt x="7119" y="16139"/>
                </a:cubicBezTo>
                <a:cubicBezTo>
                  <a:pt x="7882" y="16869"/>
                  <a:pt x="8972" y="17156"/>
                  <a:pt x="10393" y="17001"/>
                </a:cubicBezTo>
                <a:cubicBezTo>
                  <a:pt x="11450" y="16886"/>
                  <a:pt x="12264" y="16590"/>
                  <a:pt x="12839" y="16109"/>
                </a:cubicBezTo>
                <a:cubicBezTo>
                  <a:pt x="13413" y="15628"/>
                  <a:pt x="13700" y="15116"/>
                  <a:pt x="13702" y="14565"/>
                </a:cubicBezTo>
                <a:cubicBezTo>
                  <a:pt x="13704" y="14043"/>
                  <a:pt x="13431" y="13609"/>
                  <a:pt x="12886" y="13256"/>
                </a:cubicBezTo>
                <a:cubicBezTo>
                  <a:pt x="12341" y="12903"/>
                  <a:pt x="11079" y="12651"/>
                  <a:pt x="9095" y="12502"/>
                </a:cubicBezTo>
                <a:cubicBezTo>
                  <a:pt x="5846" y="12244"/>
                  <a:pt x="3529" y="11684"/>
                  <a:pt x="2145" y="10816"/>
                </a:cubicBezTo>
                <a:cubicBezTo>
                  <a:pt x="755" y="9953"/>
                  <a:pt x="62" y="8734"/>
                  <a:pt x="65" y="7158"/>
                </a:cubicBezTo>
                <a:cubicBezTo>
                  <a:pt x="67" y="6127"/>
                  <a:pt x="425" y="5108"/>
                  <a:pt x="1144" y="4106"/>
                </a:cubicBezTo>
                <a:cubicBezTo>
                  <a:pt x="1856" y="3111"/>
                  <a:pt x="2937" y="2272"/>
                  <a:pt x="4371" y="1587"/>
                </a:cubicBezTo>
                <a:cubicBezTo>
                  <a:pt x="5801" y="904"/>
                  <a:pt x="7767" y="425"/>
                  <a:pt x="10265" y="151"/>
                </a:cubicBezTo>
                <a:close/>
              </a:path>
            </a:pathLst>
          </a:custGeom>
          <a:solidFill>
            <a:schemeClr val="accent6"/>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grpSp>
        <p:nvGrpSpPr>
          <p:cNvPr id="243" name="Group 242">
            <a:extLst>
              <a:ext uri="{FF2B5EF4-FFF2-40B4-BE49-F238E27FC236}">
                <a16:creationId xmlns:a16="http://schemas.microsoft.com/office/drawing/2014/main" id="{95B69D61-2035-4CB1-8B46-7CA3435624FA}"/>
              </a:ext>
            </a:extLst>
          </p:cNvPr>
          <p:cNvGrpSpPr/>
          <p:nvPr/>
        </p:nvGrpSpPr>
        <p:grpSpPr>
          <a:xfrm>
            <a:off x="606117" y="657112"/>
            <a:ext cx="2934851" cy="4288622"/>
            <a:chOff x="5435599" y="19938999"/>
            <a:chExt cx="2089415" cy="3053208"/>
          </a:xfrm>
        </p:grpSpPr>
        <p:sp>
          <p:nvSpPr>
            <p:cNvPr id="244" name="Shape">
              <a:extLst>
                <a:ext uri="{FF2B5EF4-FFF2-40B4-BE49-F238E27FC236}">
                  <a16:creationId xmlns:a16="http://schemas.microsoft.com/office/drawing/2014/main" id="{88F9BB3D-14C9-441F-8B9C-E8F7D4C18069}"/>
                </a:ext>
              </a:extLst>
            </p:cNvPr>
            <p:cNvSpPr/>
            <p:nvPr/>
          </p:nvSpPr>
          <p:spPr>
            <a:xfrm>
              <a:off x="5435599" y="19938999"/>
              <a:ext cx="2087785" cy="3052447"/>
            </a:xfrm>
            <a:custGeom>
              <a:avLst/>
              <a:gdLst/>
              <a:ahLst/>
              <a:cxnLst>
                <a:cxn ang="0">
                  <a:pos x="wd2" y="hd2"/>
                </a:cxn>
                <a:cxn ang="5400000">
                  <a:pos x="wd2" y="hd2"/>
                </a:cxn>
                <a:cxn ang="10800000">
                  <a:pos x="wd2" y="hd2"/>
                </a:cxn>
                <a:cxn ang="16200000">
                  <a:pos x="wd2" y="hd2"/>
                </a:cxn>
              </a:cxnLst>
              <a:rect l="0" t="0" r="r" b="b"/>
              <a:pathLst>
                <a:path w="21566" h="21600" extrusionOk="0">
                  <a:moveTo>
                    <a:pt x="21460" y="4244"/>
                  </a:moveTo>
                  <a:lnTo>
                    <a:pt x="20986" y="3779"/>
                  </a:lnTo>
                  <a:cubicBezTo>
                    <a:pt x="20867" y="3661"/>
                    <a:pt x="20662" y="3596"/>
                    <a:pt x="20455" y="3607"/>
                  </a:cubicBezTo>
                  <a:lnTo>
                    <a:pt x="20329" y="3615"/>
                  </a:lnTo>
                  <a:lnTo>
                    <a:pt x="20104" y="3596"/>
                  </a:lnTo>
                  <a:cubicBezTo>
                    <a:pt x="19984" y="3514"/>
                    <a:pt x="19817" y="3471"/>
                    <a:pt x="19644" y="3480"/>
                  </a:cubicBezTo>
                  <a:lnTo>
                    <a:pt x="17230" y="3615"/>
                  </a:lnTo>
                  <a:cubicBezTo>
                    <a:pt x="17237" y="3606"/>
                    <a:pt x="17243" y="3595"/>
                    <a:pt x="17246" y="3584"/>
                  </a:cubicBezTo>
                  <a:cubicBezTo>
                    <a:pt x="17263" y="3534"/>
                    <a:pt x="17246" y="3482"/>
                    <a:pt x="17200" y="3442"/>
                  </a:cubicBezTo>
                  <a:cubicBezTo>
                    <a:pt x="17154" y="3402"/>
                    <a:pt x="17085" y="3379"/>
                    <a:pt x="17010" y="3379"/>
                  </a:cubicBezTo>
                  <a:lnTo>
                    <a:pt x="16843" y="3379"/>
                  </a:lnTo>
                  <a:cubicBezTo>
                    <a:pt x="16770" y="3379"/>
                    <a:pt x="16699" y="3369"/>
                    <a:pt x="16632" y="3350"/>
                  </a:cubicBezTo>
                  <a:lnTo>
                    <a:pt x="11930" y="2036"/>
                  </a:lnTo>
                  <a:cubicBezTo>
                    <a:pt x="11922" y="2012"/>
                    <a:pt x="11907" y="1989"/>
                    <a:pt x="11883" y="1968"/>
                  </a:cubicBezTo>
                  <a:cubicBezTo>
                    <a:pt x="11837" y="1928"/>
                    <a:pt x="11768" y="1905"/>
                    <a:pt x="11693" y="1905"/>
                  </a:cubicBezTo>
                  <a:lnTo>
                    <a:pt x="11526" y="1905"/>
                  </a:lnTo>
                  <a:cubicBezTo>
                    <a:pt x="11453" y="1905"/>
                    <a:pt x="11382" y="1895"/>
                    <a:pt x="11315" y="1876"/>
                  </a:cubicBezTo>
                  <a:lnTo>
                    <a:pt x="6906" y="644"/>
                  </a:lnTo>
                  <a:cubicBezTo>
                    <a:pt x="6944" y="590"/>
                    <a:pt x="6967" y="531"/>
                    <a:pt x="6967" y="467"/>
                  </a:cubicBezTo>
                  <a:cubicBezTo>
                    <a:pt x="6967" y="244"/>
                    <a:pt x="6702" y="61"/>
                    <a:pt x="6374" y="61"/>
                  </a:cubicBezTo>
                  <a:cubicBezTo>
                    <a:pt x="6283" y="61"/>
                    <a:pt x="6196" y="76"/>
                    <a:pt x="6119" y="102"/>
                  </a:cubicBezTo>
                  <a:cubicBezTo>
                    <a:pt x="6014" y="40"/>
                    <a:pt x="5879" y="0"/>
                    <a:pt x="5729" y="0"/>
                  </a:cubicBezTo>
                  <a:cubicBezTo>
                    <a:pt x="5402" y="0"/>
                    <a:pt x="5136" y="182"/>
                    <a:pt x="5136" y="406"/>
                  </a:cubicBezTo>
                  <a:cubicBezTo>
                    <a:pt x="5136" y="489"/>
                    <a:pt x="5173" y="566"/>
                    <a:pt x="5234" y="630"/>
                  </a:cubicBezTo>
                  <a:lnTo>
                    <a:pt x="5165" y="1107"/>
                  </a:lnTo>
                  <a:lnTo>
                    <a:pt x="1530" y="4710"/>
                  </a:lnTo>
                  <a:cubicBezTo>
                    <a:pt x="1068" y="4738"/>
                    <a:pt x="582" y="4769"/>
                    <a:pt x="308" y="4788"/>
                  </a:cubicBezTo>
                  <a:cubicBezTo>
                    <a:pt x="153" y="4798"/>
                    <a:pt x="30" y="4881"/>
                    <a:pt x="13" y="4987"/>
                  </a:cubicBezTo>
                  <a:cubicBezTo>
                    <a:pt x="5" y="5035"/>
                    <a:pt x="0" y="5095"/>
                    <a:pt x="0" y="5168"/>
                  </a:cubicBezTo>
                  <a:cubicBezTo>
                    <a:pt x="0" y="5459"/>
                    <a:pt x="0" y="6479"/>
                    <a:pt x="0" y="6479"/>
                  </a:cubicBezTo>
                  <a:cubicBezTo>
                    <a:pt x="0" y="6479"/>
                    <a:pt x="41" y="6862"/>
                    <a:pt x="356" y="6862"/>
                  </a:cubicBezTo>
                  <a:cubicBezTo>
                    <a:pt x="618" y="6862"/>
                    <a:pt x="2064" y="6804"/>
                    <a:pt x="2531" y="6784"/>
                  </a:cubicBezTo>
                  <a:cubicBezTo>
                    <a:pt x="2552" y="6791"/>
                    <a:pt x="2575" y="6797"/>
                    <a:pt x="2600" y="6797"/>
                  </a:cubicBezTo>
                  <a:lnTo>
                    <a:pt x="2919" y="6797"/>
                  </a:lnTo>
                  <a:cubicBezTo>
                    <a:pt x="3004" y="6797"/>
                    <a:pt x="3074" y="6749"/>
                    <a:pt x="3074" y="6691"/>
                  </a:cubicBezTo>
                  <a:lnTo>
                    <a:pt x="3074" y="5961"/>
                  </a:lnTo>
                  <a:cubicBezTo>
                    <a:pt x="3341" y="6124"/>
                    <a:pt x="3785" y="6067"/>
                    <a:pt x="3785" y="6067"/>
                  </a:cubicBezTo>
                  <a:cubicBezTo>
                    <a:pt x="3936" y="6507"/>
                    <a:pt x="4673" y="6451"/>
                    <a:pt x="4673" y="6451"/>
                  </a:cubicBezTo>
                  <a:lnTo>
                    <a:pt x="4673" y="6582"/>
                  </a:lnTo>
                  <a:lnTo>
                    <a:pt x="4697" y="6585"/>
                  </a:lnTo>
                  <a:lnTo>
                    <a:pt x="4697" y="17977"/>
                  </a:lnTo>
                  <a:cubicBezTo>
                    <a:pt x="4228" y="18027"/>
                    <a:pt x="3928" y="18102"/>
                    <a:pt x="3928" y="18187"/>
                  </a:cubicBezTo>
                  <a:lnTo>
                    <a:pt x="3928" y="19206"/>
                  </a:lnTo>
                  <a:cubicBezTo>
                    <a:pt x="3141" y="19286"/>
                    <a:pt x="2634" y="19411"/>
                    <a:pt x="2634" y="19551"/>
                  </a:cubicBezTo>
                  <a:lnTo>
                    <a:pt x="2634" y="19622"/>
                  </a:lnTo>
                  <a:cubicBezTo>
                    <a:pt x="1750" y="19751"/>
                    <a:pt x="1200" y="19928"/>
                    <a:pt x="1200" y="20125"/>
                  </a:cubicBezTo>
                  <a:lnTo>
                    <a:pt x="1200" y="20895"/>
                  </a:lnTo>
                  <a:cubicBezTo>
                    <a:pt x="1200" y="21285"/>
                    <a:pt x="3345" y="21600"/>
                    <a:pt x="5991" y="21600"/>
                  </a:cubicBezTo>
                  <a:cubicBezTo>
                    <a:pt x="8637" y="21600"/>
                    <a:pt x="10782" y="21284"/>
                    <a:pt x="10782" y="20895"/>
                  </a:cubicBezTo>
                  <a:lnTo>
                    <a:pt x="10782" y="20125"/>
                  </a:lnTo>
                  <a:cubicBezTo>
                    <a:pt x="10782" y="19928"/>
                    <a:pt x="10233" y="19750"/>
                    <a:pt x="9348" y="19622"/>
                  </a:cubicBezTo>
                  <a:lnTo>
                    <a:pt x="9348" y="19551"/>
                  </a:lnTo>
                  <a:cubicBezTo>
                    <a:pt x="9348" y="19411"/>
                    <a:pt x="8842" y="19286"/>
                    <a:pt x="8055" y="19206"/>
                  </a:cubicBezTo>
                  <a:lnTo>
                    <a:pt x="8055" y="18187"/>
                  </a:lnTo>
                  <a:cubicBezTo>
                    <a:pt x="8055" y="18097"/>
                    <a:pt x="7714" y="18017"/>
                    <a:pt x="7193" y="17968"/>
                  </a:cubicBezTo>
                  <a:lnTo>
                    <a:pt x="7193" y="6601"/>
                  </a:lnTo>
                  <a:cubicBezTo>
                    <a:pt x="7356" y="6605"/>
                    <a:pt x="7434" y="6535"/>
                    <a:pt x="7573" y="6224"/>
                  </a:cubicBezTo>
                  <a:cubicBezTo>
                    <a:pt x="7639" y="6076"/>
                    <a:pt x="7719" y="5875"/>
                    <a:pt x="7828" y="5599"/>
                  </a:cubicBezTo>
                  <a:cubicBezTo>
                    <a:pt x="7871" y="5490"/>
                    <a:pt x="7900" y="5395"/>
                    <a:pt x="7920" y="5310"/>
                  </a:cubicBezTo>
                  <a:lnTo>
                    <a:pt x="7997" y="5307"/>
                  </a:lnTo>
                  <a:cubicBezTo>
                    <a:pt x="8017" y="5323"/>
                    <a:pt x="8039" y="5339"/>
                    <a:pt x="8063" y="5353"/>
                  </a:cubicBezTo>
                  <a:cubicBezTo>
                    <a:pt x="8065" y="5355"/>
                    <a:pt x="8067" y="5359"/>
                    <a:pt x="8071" y="5362"/>
                  </a:cubicBezTo>
                  <a:cubicBezTo>
                    <a:pt x="8088" y="5376"/>
                    <a:pt x="8110" y="5383"/>
                    <a:pt x="8132" y="5389"/>
                  </a:cubicBezTo>
                  <a:cubicBezTo>
                    <a:pt x="8224" y="5428"/>
                    <a:pt x="8330" y="5450"/>
                    <a:pt x="8445" y="5450"/>
                  </a:cubicBezTo>
                  <a:cubicBezTo>
                    <a:pt x="8458" y="5450"/>
                    <a:pt x="8472" y="5450"/>
                    <a:pt x="8485" y="5449"/>
                  </a:cubicBezTo>
                  <a:lnTo>
                    <a:pt x="16002" y="5105"/>
                  </a:lnTo>
                  <a:lnTo>
                    <a:pt x="16007" y="5266"/>
                  </a:lnTo>
                  <a:cubicBezTo>
                    <a:pt x="16011" y="5380"/>
                    <a:pt x="16091" y="5487"/>
                    <a:pt x="16225" y="5554"/>
                  </a:cubicBezTo>
                  <a:lnTo>
                    <a:pt x="16438" y="5661"/>
                  </a:lnTo>
                  <a:cubicBezTo>
                    <a:pt x="16540" y="5712"/>
                    <a:pt x="16666" y="5737"/>
                    <a:pt x="16792" y="5731"/>
                  </a:cubicBezTo>
                  <a:lnTo>
                    <a:pt x="16818" y="5730"/>
                  </a:lnTo>
                  <a:lnTo>
                    <a:pt x="17485" y="9165"/>
                  </a:lnTo>
                  <a:lnTo>
                    <a:pt x="17209" y="9165"/>
                  </a:lnTo>
                  <a:cubicBezTo>
                    <a:pt x="17085" y="9165"/>
                    <a:pt x="16977" y="9214"/>
                    <a:pt x="16921" y="9284"/>
                  </a:cubicBezTo>
                  <a:lnTo>
                    <a:pt x="16838" y="9284"/>
                  </a:lnTo>
                  <a:cubicBezTo>
                    <a:pt x="16749" y="9284"/>
                    <a:pt x="16677" y="9334"/>
                    <a:pt x="16677" y="9395"/>
                  </a:cubicBezTo>
                  <a:lnTo>
                    <a:pt x="16677" y="9623"/>
                  </a:lnTo>
                  <a:cubicBezTo>
                    <a:pt x="16677" y="9684"/>
                    <a:pt x="16749" y="9734"/>
                    <a:pt x="16838" y="9734"/>
                  </a:cubicBezTo>
                  <a:lnTo>
                    <a:pt x="16893" y="9734"/>
                  </a:lnTo>
                  <a:cubicBezTo>
                    <a:pt x="16930" y="9830"/>
                    <a:pt x="17057" y="9902"/>
                    <a:pt x="17209" y="9902"/>
                  </a:cubicBezTo>
                  <a:lnTo>
                    <a:pt x="17424" y="9902"/>
                  </a:lnTo>
                  <a:cubicBezTo>
                    <a:pt x="17412" y="9960"/>
                    <a:pt x="17394" y="10019"/>
                    <a:pt x="17367" y="10076"/>
                  </a:cubicBezTo>
                  <a:lnTo>
                    <a:pt x="17226" y="10339"/>
                  </a:lnTo>
                  <a:cubicBezTo>
                    <a:pt x="17166" y="10442"/>
                    <a:pt x="17195" y="10564"/>
                    <a:pt x="17290" y="10648"/>
                  </a:cubicBezTo>
                  <a:cubicBezTo>
                    <a:pt x="17386" y="10732"/>
                    <a:pt x="17545" y="10777"/>
                    <a:pt x="17695" y="10764"/>
                  </a:cubicBezTo>
                  <a:cubicBezTo>
                    <a:pt x="17844" y="10752"/>
                    <a:pt x="17975" y="10684"/>
                    <a:pt x="18032" y="10593"/>
                  </a:cubicBezTo>
                  <a:cubicBezTo>
                    <a:pt x="18062" y="10548"/>
                    <a:pt x="18071" y="10498"/>
                    <a:pt x="18064" y="10451"/>
                  </a:cubicBezTo>
                  <a:lnTo>
                    <a:pt x="18050" y="10311"/>
                  </a:lnTo>
                  <a:cubicBezTo>
                    <a:pt x="18041" y="10403"/>
                    <a:pt x="18067" y="10503"/>
                    <a:pt x="17999" y="10582"/>
                  </a:cubicBezTo>
                  <a:cubicBezTo>
                    <a:pt x="17936" y="10661"/>
                    <a:pt x="17813" y="10711"/>
                    <a:pt x="17688" y="10714"/>
                  </a:cubicBezTo>
                  <a:cubicBezTo>
                    <a:pt x="17563" y="10718"/>
                    <a:pt x="17443" y="10673"/>
                    <a:pt x="17380" y="10605"/>
                  </a:cubicBezTo>
                  <a:cubicBezTo>
                    <a:pt x="17315" y="10535"/>
                    <a:pt x="17309" y="10448"/>
                    <a:pt x="17361" y="10379"/>
                  </a:cubicBezTo>
                  <a:lnTo>
                    <a:pt x="17537" y="10124"/>
                  </a:lnTo>
                  <a:cubicBezTo>
                    <a:pt x="17583" y="10054"/>
                    <a:pt x="17618" y="9979"/>
                    <a:pt x="17641" y="9904"/>
                  </a:cubicBezTo>
                  <a:lnTo>
                    <a:pt x="17920" y="9904"/>
                  </a:lnTo>
                  <a:cubicBezTo>
                    <a:pt x="18072" y="9904"/>
                    <a:pt x="18200" y="9832"/>
                    <a:pt x="18236" y="9736"/>
                  </a:cubicBezTo>
                  <a:lnTo>
                    <a:pt x="18291" y="9736"/>
                  </a:lnTo>
                  <a:cubicBezTo>
                    <a:pt x="18381" y="9736"/>
                    <a:pt x="18453" y="9686"/>
                    <a:pt x="18453" y="9625"/>
                  </a:cubicBezTo>
                  <a:lnTo>
                    <a:pt x="18453" y="9397"/>
                  </a:lnTo>
                  <a:cubicBezTo>
                    <a:pt x="18453" y="9336"/>
                    <a:pt x="18381" y="9286"/>
                    <a:pt x="18291" y="9286"/>
                  </a:cubicBezTo>
                  <a:lnTo>
                    <a:pt x="18209" y="9286"/>
                  </a:lnTo>
                  <a:cubicBezTo>
                    <a:pt x="18154" y="9215"/>
                    <a:pt x="18046" y="9167"/>
                    <a:pt x="17920" y="9167"/>
                  </a:cubicBezTo>
                  <a:lnTo>
                    <a:pt x="17689" y="9167"/>
                  </a:lnTo>
                  <a:lnTo>
                    <a:pt x="18647" y="5625"/>
                  </a:lnTo>
                  <a:cubicBezTo>
                    <a:pt x="18689" y="5614"/>
                    <a:pt x="18728" y="5600"/>
                    <a:pt x="18765" y="5582"/>
                  </a:cubicBezTo>
                  <a:lnTo>
                    <a:pt x="18958" y="5487"/>
                  </a:lnTo>
                  <a:cubicBezTo>
                    <a:pt x="19101" y="5416"/>
                    <a:pt x="19185" y="5302"/>
                    <a:pt x="19181" y="5181"/>
                  </a:cubicBezTo>
                  <a:lnTo>
                    <a:pt x="19174" y="4963"/>
                  </a:lnTo>
                  <a:lnTo>
                    <a:pt x="21015" y="4879"/>
                  </a:lnTo>
                  <a:cubicBezTo>
                    <a:pt x="21230" y="4869"/>
                    <a:pt x="21414" y="4784"/>
                    <a:pt x="21507" y="4651"/>
                  </a:cubicBezTo>
                  <a:cubicBezTo>
                    <a:pt x="21600" y="4517"/>
                    <a:pt x="21583" y="4365"/>
                    <a:pt x="21460" y="4244"/>
                  </a:cubicBezTo>
                  <a:close/>
                  <a:moveTo>
                    <a:pt x="18491" y="5647"/>
                  </a:moveTo>
                  <a:lnTo>
                    <a:pt x="17595" y="8964"/>
                  </a:lnTo>
                  <a:lnTo>
                    <a:pt x="16966" y="5726"/>
                  </a:lnTo>
                  <a:cubicBezTo>
                    <a:pt x="17090" y="5728"/>
                    <a:pt x="17207" y="5761"/>
                    <a:pt x="17306" y="5813"/>
                  </a:cubicBezTo>
                  <a:cubicBezTo>
                    <a:pt x="17377" y="5850"/>
                    <a:pt x="17460" y="5876"/>
                    <a:pt x="17559" y="5888"/>
                  </a:cubicBezTo>
                  <a:cubicBezTo>
                    <a:pt x="17786" y="5917"/>
                    <a:pt x="18034" y="5898"/>
                    <a:pt x="18133" y="5735"/>
                  </a:cubicBezTo>
                  <a:cubicBezTo>
                    <a:pt x="18135" y="5729"/>
                    <a:pt x="18148" y="5699"/>
                    <a:pt x="18162" y="5664"/>
                  </a:cubicBezTo>
                  <a:lnTo>
                    <a:pt x="18491" y="5647"/>
                  </a:lnTo>
                  <a:close/>
                  <a:moveTo>
                    <a:pt x="21209" y="4351"/>
                  </a:moveTo>
                  <a:lnTo>
                    <a:pt x="20753" y="4312"/>
                  </a:lnTo>
                  <a:cubicBezTo>
                    <a:pt x="20743" y="4244"/>
                    <a:pt x="20709" y="4176"/>
                    <a:pt x="20649" y="4117"/>
                  </a:cubicBezTo>
                  <a:lnTo>
                    <a:pt x="20507" y="3977"/>
                  </a:lnTo>
                  <a:lnTo>
                    <a:pt x="20687" y="3852"/>
                  </a:lnTo>
                  <a:cubicBezTo>
                    <a:pt x="20709" y="3863"/>
                    <a:pt x="20730" y="3878"/>
                    <a:pt x="20746" y="3894"/>
                  </a:cubicBezTo>
                  <a:lnTo>
                    <a:pt x="21209" y="4351"/>
                  </a:lnTo>
                  <a:close/>
                  <a:moveTo>
                    <a:pt x="20408" y="4232"/>
                  </a:moveTo>
                  <a:cubicBezTo>
                    <a:pt x="20469" y="4293"/>
                    <a:pt x="20478" y="4369"/>
                    <a:pt x="20431" y="4435"/>
                  </a:cubicBezTo>
                  <a:cubicBezTo>
                    <a:pt x="20384" y="4502"/>
                    <a:pt x="20292" y="4545"/>
                    <a:pt x="20184" y="4549"/>
                  </a:cubicBezTo>
                  <a:lnTo>
                    <a:pt x="19651" y="4573"/>
                  </a:lnTo>
                  <a:lnTo>
                    <a:pt x="20297" y="4122"/>
                  </a:lnTo>
                  <a:lnTo>
                    <a:pt x="20408" y="4232"/>
                  </a:lnTo>
                  <a:close/>
                  <a:moveTo>
                    <a:pt x="5105" y="13002"/>
                  </a:moveTo>
                  <a:lnTo>
                    <a:pt x="5665" y="13550"/>
                  </a:lnTo>
                  <a:lnTo>
                    <a:pt x="5665" y="14242"/>
                  </a:lnTo>
                  <a:lnTo>
                    <a:pt x="5105" y="14800"/>
                  </a:lnTo>
                  <a:lnTo>
                    <a:pt x="5105" y="13002"/>
                  </a:lnTo>
                  <a:close/>
                  <a:moveTo>
                    <a:pt x="5486" y="1271"/>
                  </a:moveTo>
                  <a:lnTo>
                    <a:pt x="5868" y="892"/>
                  </a:lnTo>
                  <a:lnTo>
                    <a:pt x="5894" y="1569"/>
                  </a:lnTo>
                  <a:lnTo>
                    <a:pt x="5480" y="1318"/>
                  </a:lnTo>
                  <a:lnTo>
                    <a:pt x="5486" y="1271"/>
                  </a:lnTo>
                  <a:close/>
                  <a:moveTo>
                    <a:pt x="5964" y="3389"/>
                  </a:moveTo>
                  <a:lnTo>
                    <a:pt x="5301" y="2829"/>
                  </a:lnTo>
                  <a:lnTo>
                    <a:pt x="5919" y="2205"/>
                  </a:lnTo>
                  <a:lnTo>
                    <a:pt x="5964" y="3389"/>
                  </a:lnTo>
                  <a:close/>
                  <a:moveTo>
                    <a:pt x="5432" y="4427"/>
                  </a:moveTo>
                  <a:lnTo>
                    <a:pt x="5987" y="4021"/>
                  </a:lnTo>
                  <a:lnTo>
                    <a:pt x="6003" y="4432"/>
                  </a:lnTo>
                  <a:cubicBezTo>
                    <a:pt x="5751" y="4423"/>
                    <a:pt x="5548" y="4425"/>
                    <a:pt x="5432" y="4427"/>
                  </a:cubicBezTo>
                  <a:close/>
                  <a:moveTo>
                    <a:pt x="6399" y="11155"/>
                  </a:moveTo>
                  <a:lnTo>
                    <a:pt x="6782" y="11811"/>
                  </a:lnTo>
                  <a:lnTo>
                    <a:pt x="6782" y="12826"/>
                  </a:lnTo>
                  <a:lnTo>
                    <a:pt x="6399" y="13453"/>
                  </a:lnTo>
                  <a:lnTo>
                    <a:pt x="6399" y="11155"/>
                  </a:lnTo>
                  <a:close/>
                  <a:moveTo>
                    <a:pt x="6399" y="10614"/>
                  </a:moveTo>
                  <a:lnTo>
                    <a:pt x="6399" y="10569"/>
                  </a:lnTo>
                  <a:lnTo>
                    <a:pt x="6782" y="10100"/>
                  </a:lnTo>
                  <a:lnTo>
                    <a:pt x="6782" y="11268"/>
                  </a:lnTo>
                  <a:lnTo>
                    <a:pt x="6399" y="10614"/>
                  </a:lnTo>
                  <a:close/>
                  <a:moveTo>
                    <a:pt x="6781" y="9690"/>
                  </a:moveTo>
                  <a:lnTo>
                    <a:pt x="6398" y="10158"/>
                  </a:lnTo>
                  <a:lnTo>
                    <a:pt x="6398" y="8899"/>
                  </a:lnTo>
                  <a:lnTo>
                    <a:pt x="6781" y="9563"/>
                  </a:lnTo>
                  <a:lnTo>
                    <a:pt x="6781" y="9690"/>
                  </a:lnTo>
                  <a:close/>
                  <a:moveTo>
                    <a:pt x="5665" y="13200"/>
                  </a:moveTo>
                  <a:lnTo>
                    <a:pt x="5194" y="12739"/>
                  </a:lnTo>
                  <a:lnTo>
                    <a:pt x="5194" y="11849"/>
                  </a:lnTo>
                  <a:lnTo>
                    <a:pt x="5665" y="11419"/>
                  </a:lnTo>
                  <a:lnTo>
                    <a:pt x="5665" y="13200"/>
                  </a:lnTo>
                  <a:close/>
                  <a:moveTo>
                    <a:pt x="6399" y="13976"/>
                  </a:moveTo>
                  <a:lnTo>
                    <a:pt x="6782" y="13348"/>
                  </a:lnTo>
                  <a:lnTo>
                    <a:pt x="6782" y="14663"/>
                  </a:lnTo>
                  <a:lnTo>
                    <a:pt x="6399" y="14036"/>
                  </a:lnTo>
                  <a:lnTo>
                    <a:pt x="6399" y="13976"/>
                  </a:lnTo>
                  <a:close/>
                  <a:moveTo>
                    <a:pt x="6781" y="9015"/>
                  </a:moveTo>
                  <a:lnTo>
                    <a:pt x="6398" y="8351"/>
                  </a:lnTo>
                  <a:lnTo>
                    <a:pt x="6398" y="8283"/>
                  </a:lnTo>
                  <a:lnTo>
                    <a:pt x="6781" y="7628"/>
                  </a:lnTo>
                  <a:lnTo>
                    <a:pt x="6781" y="9015"/>
                  </a:lnTo>
                  <a:close/>
                  <a:moveTo>
                    <a:pt x="5665" y="9957"/>
                  </a:moveTo>
                  <a:lnTo>
                    <a:pt x="5217" y="9440"/>
                  </a:lnTo>
                  <a:lnTo>
                    <a:pt x="5665" y="8937"/>
                  </a:lnTo>
                  <a:lnTo>
                    <a:pt x="5665" y="9957"/>
                  </a:lnTo>
                  <a:close/>
                  <a:moveTo>
                    <a:pt x="5665" y="10352"/>
                  </a:moveTo>
                  <a:lnTo>
                    <a:pt x="5665" y="11084"/>
                  </a:lnTo>
                  <a:lnTo>
                    <a:pt x="5105" y="11595"/>
                  </a:lnTo>
                  <a:lnTo>
                    <a:pt x="5105" y="9703"/>
                  </a:lnTo>
                  <a:lnTo>
                    <a:pt x="5665" y="10352"/>
                  </a:lnTo>
                  <a:close/>
                  <a:moveTo>
                    <a:pt x="5665" y="14597"/>
                  </a:moveTo>
                  <a:lnTo>
                    <a:pt x="5665" y="15594"/>
                  </a:lnTo>
                  <a:lnTo>
                    <a:pt x="5219" y="15041"/>
                  </a:lnTo>
                  <a:lnTo>
                    <a:pt x="5665" y="14597"/>
                  </a:lnTo>
                  <a:close/>
                  <a:moveTo>
                    <a:pt x="6399" y="14558"/>
                  </a:moveTo>
                  <a:lnTo>
                    <a:pt x="6782" y="15185"/>
                  </a:lnTo>
                  <a:lnTo>
                    <a:pt x="6782" y="15312"/>
                  </a:lnTo>
                  <a:lnTo>
                    <a:pt x="6399" y="15817"/>
                  </a:lnTo>
                  <a:lnTo>
                    <a:pt x="6399" y="14558"/>
                  </a:lnTo>
                  <a:close/>
                  <a:moveTo>
                    <a:pt x="6781" y="7085"/>
                  </a:moveTo>
                  <a:lnTo>
                    <a:pt x="6398" y="7740"/>
                  </a:lnTo>
                  <a:lnTo>
                    <a:pt x="6398" y="6617"/>
                  </a:lnTo>
                  <a:cubicBezTo>
                    <a:pt x="6533" y="6613"/>
                    <a:pt x="6664" y="6609"/>
                    <a:pt x="6781" y="6605"/>
                  </a:cubicBezTo>
                  <a:lnTo>
                    <a:pt x="6781" y="7085"/>
                  </a:lnTo>
                  <a:close/>
                  <a:moveTo>
                    <a:pt x="13352" y="4862"/>
                  </a:moveTo>
                  <a:lnTo>
                    <a:pt x="13145" y="4719"/>
                  </a:lnTo>
                  <a:lnTo>
                    <a:pt x="14083" y="4166"/>
                  </a:lnTo>
                  <a:lnTo>
                    <a:pt x="14352" y="4151"/>
                  </a:lnTo>
                  <a:lnTo>
                    <a:pt x="14499" y="4259"/>
                  </a:lnTo>
                  <a:lnTo>
                    <a:pt x="13478" y="4856"/>
                  </a:lnTo>
                  <a:lnTo>
                    <a:pt x="13352" y="4862"/>
                  </a:lnTo>
                  <a:close/>
                  <a:moveTo>
                    <a:pt x="10605" y="4987"/>
                  </a:moveTo>
                  <a:lnTo>
                    <a:pt x="10439" y="4868"/>
                  </a:lnTo>
                  <a:lnTo>
                    <a:pt x="11333" y="4321"/>
                  </a:lnTo>
                  <a:lnTo>
                    <a:pt x="11509" y="4311"/>
                  </a:lnTo>
                  <a:lnTo>
                    <a:pt x="11705" y="4446"/>
                  </a:lnTo>
                  <a:lnTo>
                    <a:pt x="10831" y="4977"/>
                  </a:lnTo>
                  <a:lnTo>
                    <a:pt x="10605" y="4987"/>
                  </a:lnTo>
                  <a:close/>
                  <a:moveTo>
                    <a:pt x="10222" y="5005"/>
                  </a:moveTo>
                  <a:lnTo>
                    <a:pt x="10214" y="5005"/>
                  </a:lnTo>
                  <a:lnTo>
                    <a:pt x="10218" y="5002"/>
                  </a:lnTo>
                  <a:lnTo>
                    <a:pt x="10222" y="5005"/>
                  </a:lnTo>
                  <a:close/>
                  <a:moveTo>
                    <a:pt x="10234" y="4723"/>
                  </a:moveTo>
                  <a:lnTo>
                    <a:pt x="9791" y="4406"/>
                  </a:lnTo>
                  <a:lnTo>
                    <a:pt x="10847" y="4347"/>
                  </a:lnTo>
                  <a:lnTo>
                    <a:pt x="10234" y="4723"/>
                  </a:lnTo>
                  <a:close/>
                  <a:moveTo>
                    <a:pt x="12471" y="4257"/>
                  </a:moveTo>
                  <a:lnTo>
                    <a:pt x="13584" y="4195"/>
                  </a:lnTo>
                  <a:lnTo>
                    <a:pt x="12936" y="4577"/>
                  </a:lnTo>
                  <a:lnTo>
                    <a:pt x="12471" y="4257"/>
                  </a:lnTo>
                  <a:close/>
                  <a:moveTo>
                    <a:pt x="12712" y="4708"/>
                  </a:moveTo>
                  <a:lnTo>
                    <a:pt x="12594" y="4777"/>
                  </a:lnTo>
                  <a:lnTo>
                    <a:pt x="12128" y="4456"/>
                  </a:lnTo>
                  <a:lnTo>
                    <a:pt x="12242" y="4386"/>
                  </a:lnTo>
                  <a:lnTo>
                    <a:pt x="12712" y="4708"/>
                  </a:lnTo>
                  <a:close/>
                  <a:moveTo>
                    <a:pt x="11922" y="4312"/>
                  </a:moveTo>
                  <a:lnTo>
                    <a:pt x="11890" y="4289"/>
                  </a:lnTo>
                  <a:lnTo>
                    <a:pt x="11967" y="4285"/>
                  </a:lnTo>
                  <a:lnTo>
                    <a:pt x="11922" y="4312"/>
                  </a:lnTo>
                  <a:close/>
                  <a:moveTo>
                    <a:pt x="11909" y="4589"/>
                  </a:moveTo>
                  <a:lnTo>
                    <a:pt x="12367" y="4906"/>
                  </a:lnTo>
                  <a:lnTo>
                    <a:pt x="11307" y="4954"/>
                  </a:lnTo>
                  <a:lnTo>
                    <a:pt x="11909" y="4589"/>
                  </a:lnTo>
                  <a:close/>
                  <a:moveTo>
                    <a:pt x="12921" y="4850"/>
                  </a:moveTo>
                  <a:lnTo>
                    <a:pt x="12963" y="4879"/>
                  </a:lnTo>
                  <a:lnTo>
                    <a:pt x="12864" y="4883"/>
                  </a:lnTo>
                  <a:lnTo>
                    <a:pt x="12921" y="4850"/>
                  </a:lnTo>
                  <a:close/>
                  <a:moveTo>
                    <a:pt x="15052" y="4200"/>
                  </a:moveTo>
                  <a:lnTo>
                    <a:pt x="15613" y="4608"/>
                  </a:lnTo>
                  <a:lnTo>
                    <a:pt x="15489" y="4689"/>
                  </a:lnTo>
                  <a:lnTo>
                    <a:pt x="14924" y="4276"/>
                  </a:lnTo>
                  <a:lnTo>
                    <a:pt x="15052" y="4200"/>
                  </a:lnTo>
                  <a:close/>
                  <a:moveTo>
                    <a:pt x="15315" y="4097"/>
                  </a:moveTo>
                  <a:lnTo>
                    <a:pt x="16499" y="4031"/>
                  </a:lnTo>
                  <a:lnTo>
                    <a:pt x="15824" y="4470"/>
                  </a:lnTo>
                  <a:lnTo>
                    <a:pt x="15315" y="4097"/>
                  </a:lnTo>
                  <a:close/>
                  <a:moveTo>
                    <a:pt x="16968" y="4005"/>
                  </a:moveTo>
                  <a:lnTo>
                    <a:pt x="17168" y="3993"/>
                  </a:lnTo>
                  <a:lnTo>
                    <a:pt x="17340" y="4127"/>
                  </a:lnTo>
                  <a:lnTo>
                    <a:pt x="16724" y="4162"/>
                  </a:lnTo>
                  <a:lnTo>
                    <a:pt x="16968" y="4005"/>
                  </a:lnTo>
                  <a:close/>
                  <a:moveTo>
                    <a:pt x="17828" y="4100"/>
                  </a:moveTo>
                  <a:lnTo>
                    <a:pt x="17897" y="4056"/>
                  </a:lnTo>
                  <a:lnTo>
                    <a:pt x="17945" y="4094"/>
                  </a:lnTo>
                  <a:lnTo>
                    <a:pt x="17828" y="4100"/>
                  </a:lnTo>
                  <a:close/>
                  <a:moveTo>
                    <a:pt x="17562" y="3996"/>
                  </a:moveTo>
                  <a:lnTo>
                    <a:pt x="17533" y="3973"/>
                  </a:lnTo>
                  <a:lnTo>
                    <a:pt x="17603" y="3969"/>
                  </a:lnTo>
                  <a:lnTo>
                    <a:pt x="17562" y="3996"/>
                  </a:lnTo>
                  <a:close/>
                  <a:moveTo>
                    <a:pt x="18907" y="4112"/>
                  </a:moveTo>
                  <a:cubicBezTo>
                    <a:pt x="18812" y="4072"/>
                    <a:pt x="18699" y="4050"/>
                    <a:pt x="18579" y="4057"/>
                  </a:cubicBezTo>
                  <a:lnTo>
                    <a:pt x="18309" y="4072"/>
                  </a:lnTo>
                  <a:lnTo>
                    <a:pt x="18138" y="3939"/>
                  </a:lnTo>
                  <a:lnTo>
                    <a:pt x="19245" y="3877"/>
                  </a:lnTo>
                  <a:lnTo>
                    <a:pt x="18907" y="4112"/>
                  </a:lnTo>
                  <a:close/>
                  <a:moveTo>
                    <a:pt x="9356" y="4431"/>
                  </a:moveTo>
                  <a:lnTo>
                    <a:pt x="9267" y="4486"/>
                  </a:lnTo>
                  <a:lnTo>
                    <a:pt x="9203" y="4440"/>
                  </a:lnTo>
                  <a:lnTo>
                    <a:pt x="9356" y="4431"/>
                  </a:lnTo>
                  <a:close/>
                  <a:moveTo>
                    <a:pt x="9592" y="4556"/>
                  </a:moveTo>
                  <a:lnTo>
                    <a:pt x="10015" y="4857"/>
                  </a:lnTo>
                  <a:lnTo>
                    <a:pt x="9889" y="4934"/>
                  </a:lnTo>
                  <a:lnTo>
                    <a:pt x="9469" y="4632"/>
                  </a:lnTo>
                  <a:lnTo>
                    <a:pt x="9592" y="4556"/>
                  </a:lnTo>
                  <a:close/>
                  <a:moveTo>
                    <a:pt x="9620" y="5032"/>
                  </a:moveTo>
                  <a:lnTo>
                    <a:pt x="8761" y="5071"/>
                  </a:lnTo>
                  <a:lnTo>
                    <a:pt x="9251" y="4768"/>
                  </a:lnTo>
                  <a:lnTo>
                    <a:pt x="9620" y="5032"/>
                  </a:lnTo>
                  <a:close/>
                  <a:moveTo>
                    <a:pt x="13969" y="4833"/>
                  </a:moveTo>
                  <a:lnTo>
                    <a:pt x="14700" y="4406"/>
                  </a:lnTo>
                  <a:lnTo>
                    <a:pt x="15207" y="4777"/>
                  </a:lnTo>
                  <a:lnTo>
                    <a:pt x="13969" y="4833"/>
                  </a:lnTo>
                  <a:close/>
                  <a:moveTo>
                    <a:pt x="19163" y="4596"/>
                  </a:moveTo>
                  <a:lnTo>
                    <a:pt x="19157" y="4413"/>
                  </a:lnTo>
                  <a:cubicBezTo>
                    <a:pt x="19156" y="4359"/>
                    <a:pt x="19136" y="4308"/>
                    <a:pt x="19104" y="4262"/>
                  </a:cubicBezTo>
                  <a:lnTo>
                    <a:pt x="19693" y="3852"/>
                  </a:lnTo>
                  <a:lnTo>
                    <a:pt x="20005" y="3835"/>
                  </a:lnTo>
                  <a:lnTo>
                    <a:pt x="20127" y="3955"/>
                  </a:lnTo>
                  <a:lnTo>
                    <a:pt x="19210" y="4594"/>
                  </a:lnTo>
                  <a:lnTo>
                    <a:pt x="19163" y="4596"/>
                  </a:lnTo>
                  <a:close/>
                  <a:moveTo>
                    <a:pt x="7829" y="4748"/>
                  </a:moveTo>
                  <a:cubicBezTo>
                    <a:pt x="7757" y="4677"/>
                    <a:pt x="7677" y="4664"/>
                    <a:pt x="7677" y="4664"/>
                  </a:cubicBezTo>
                  <a:cubicBezTo>
                    <a:pt x="7648" y="4656"/>
                    <a:pt x="7621" y="4648"/>
                    <a:pt x="7592" y="4640"/>
                  </a:cubicBezTo>
                  <a:lnTo>
                    <a:pt x="7882" y="4402"/>
                  </a:lnTo>
                  <a:cubicBezTo>
                    <a:pt x="7932" y="4360"/>
                    <a:pt x="8006" y="4334"/>
                    <a:pt x="8084" y="4330"/>
                  </a:cubicBezTo>
                  <a:lnTo>
                    <a:pt x="8544" y="4304"/>
                  </a:lnTo>
                  <a:lnTo>
                    <a:pt x="7829" y="4748"/>
                  </a:lnTo>
                  <a:close/>
                  <a:moveTo>
                    <a:pt x="6348" y="4450"/>
                  </a:moveTo>
                  <a:lnTo>
                    <a:pt x="6326" y="3882"/>
                  </a:lnTo>
                  <a:lnTo>
                    <a:pt x="6891" y="3977"/>
                  </a:lnTo>
                  <a:lnTo>
                    <a:pt x="6963" y="4514"/>
                  </a:lnTo>
                  <a:cubicBezTo>
                    <a:pt x="6754" y="4484"/>
                    <a:pt x="6544" y="4464"/>
                    <a:pt x="6348" y="4450"/>
                  </a:cubicBezTo>
                  <a:close/>
                  <a:moveTo>
                    <a:pt x="6317" y="3639"/>
                  </a:moveTo>
                  <a:lnTo>
                    <a:pt x="6210" y="857"/>
                  </a:lnTo>
                  <a:cubicBezTo>
                    <a:pt x="6263" y="867"/>
                    <a:pt x="6317" y="874"/>
                    <a:pt x="6373" y="874"/>
                  </a:cubicBezTo>
                  <a:cubicBezTo>
                    <a:pt x="6407" y="874"/>
                    <a:pt x="6441" y="872"/>
                    <a:pt x="6474" y="867"/>
                  </a:cubicBezTo>
                  <a:lnTo>
                    <a:pt x="6860" y="3729"/>
                  </a:lnTo>
                  <a:lnTo>
                    <a:pt x="6317" y="3639"/>
                  </a:lnTo>
                  <a:close/>
                  <a:moveTo>
                    <a:pt x="5646" y="808"/>
                  </a:moveTo>
                  <a:cubicBezTo>
                    <a:pt x="5673" y="811"/>
                    <a:pt x="5700" y="813"/>
                    <a:pt x="5728" y="813"/>
                  </a:cubicBezTo>
                  <a:cubicBezTo>
                    <a:pt x="5743" y="813"/>
                    <a:pt x="5758" y="811"/>
                    <a:pt x="5772" y="811"/>
                  </a:cubicBezTo>
                  <a:lnTo>
                    <a:pt x="5516" y="1065"/>
                  </a:lnTo>
                  <a:lnTo>
                    <a:pt x="5539" y="916"/>
                  </a:lnTo>
                  <a:lnTo>
                    <a:pt x="5646" y="808"/>
                  </a:lnTo>
                  <a:close/>
                  <a:moveTo>
                    <a:pt x="5848" y="1856"/>
                  </a:moveTo>
                  <a:lnTo>
                    <a:pt x="5324" y="2385"/>
                  </a:lnTo>
                  <a:lnTo>
                    <a:pt x="5436" y="1607"/>
                  </a:lnTo>
                  <a:lnTo>
                    <a:pt x="5848" y="1856"/>
                  </a:lnTo>
                  <a:close/>
                  <a:moveTo>
                    <a:pt x="5216" y="3132"/>
                  </a:moveTo>
                  <a:lnTo>
                    <a:pt x="5920" y="3726"/>
                  </a:lnTo>
                  <a:lnTo>
                    <a:pt x="5237" y="4226"/>
                  </a:lnTo>
                  <a:cubicBezTo>
                    <a:pt x="5200" y="4174"/>
                    <a:pt x="5149" y="4120"/>
                    <a:pt x="5078" y="4073"/>
                  </a:cubicBezTo>
                  <a:lnTo>
                    <a:pt x="5216" y="3132"/>
                  </a:lnTo>
                  <a:close/>
                  <a:moveTo>
                    <a:pt x="5665" y="8549"/>
                  </a:moveTo>
                  <a:lnTo>
                    <a:pt x="5105" y="9179"/>
                  </a:lnTo>
                  <a:lnTo>
                    <a:pt x="5105" y="7367"/>
                  </a:lnTo>
                  <a:lnTo>
                    <a:pt x="5665" y="7851"/>
                  </a:lnTo>
                  <a:lnTo>
                    <a:pt x="5665" y="8549"/>
                  </a:lnTo>
                  <a:close/>
                  <a:moveTo>
                    <a:pt x="5105" y="15315"/>
                  </a:moveTo>
                  <a:lnTo>
                    <a:pt x="5665" y="16010"/>
                  </a:lnTo>
                  <a:lnTo>
                    <a:pt x="5665" y="16518"/>
                  </a:lnTo>
                  <a:lnTo>
                    <a:pt x="5105" y="17107"/>
                  </a:lnTo>
                  <a:lnTo>
                    <a:pt x="5105" y="15315"/>
                  </a:lnTo>
                  <a:close/>
                  <a:moveTo>
                    <a:pt x="6399" y="16255"/>
                  </a:moveTo>
                  <a:lnTo>
                    <a:pt x="6782" y="15750"/>
                  </a:lnTo>
                  <a:lnTo>
                    <a:pt x="6782" y="16938"/>
                  </a:lnTo>
                  <a:lnTo>
                    <a:pt x="6399" y="16302"/>
                  </a:lnTo>
                  <a:lnTo>
                    <a:pt x="6399" y="16255"/>
                  </a:lnTo>
                  <a:close/>
                  <a:moveTo>
                    <a:pt x="8219" y="4918"/>
                  </a:moveTo>
                  <a:lnTo>
                    <a:pt x="8692" y="4529"/>
                  </a:lnTo>
                  <a:cubicBezTo>
                    <a:pt x="8729" y="4499"/>
                    <a:pt x="8778" y="4477"/>
                    <a:pt x="8832" y="4466"/>
                  </a:cubicBezTo>
                  <a:lnTo>
                    <a:pt x="9048" y="4622"/>
                  </a:lnTo>
                  <a:lnTo>
                    <a:pt x="8287" y="5094"/>
                  </a:lnTo>
                  <a:lnTo>
                    <a:pt x="8161" y="5099"/>
                  </a:lnTo>
                  <a:cubicBezTo>
                    <a:pt x="8136" y="5035"/>
                    <a:pt x="8155" y="4970"/>
                    <a:pt x="8219" y="4918"/>
                  </a:cubicBezTo>
                  <a:close/>
                  <a:moveTo>
                    <a:pt x="11259" y="1970"/>
                  </a:moveTo>
                  <a:cubicBezTo>
                    <a:pt x="11344" y="1994"/>
                    <a:pt x="11434" y="2006"/>
                    <a:pt x="11526" y="2006"/>
                  </a:cubicBezTo>
                  <a:lnTo>
                    <a:pt x="11693" y="2006"/>
                  </a:lnTo>
                  <a:cubicBezTo>
                    <a:pt x="11723" y="2006"/>
                    <a:pt x="11750" y="2015"/>
                    <a:pt x="11769" y="2031"/>
                  </a:cubicBezTo>
                  <a:cubicBezTo>
                    <a:pt x="11787" y="2047"/>
                    <a:pt x="11794" y="2067"/>
                    <a:pt x="11787" y="2087"/>
                  </a:cubicBezTo>
                  <a:cubicBezTo>
                    <a:pt x="11781" y="2107"/>
                    <a:pt x="11762" y="2123"/>
                    <a:pt x="11736" y="2131"/>
                  </a:cubicBezTo>
                  <a:cubicBezTo>
                    <a:pt x="11710" y="2140"/>
                    <a:pt x="11680" y="2140"/>
                    <a:pt x="11653" y="2132"/>
                  </a:cubicBezTo>
                  <a:lnTo>
                    <a:pt x="11568" y="2106"/>
                  </a:lnTo>
                  <a:lnTo>
                    <a:pt x="11508" y="2197"/>
                  </a:lnTo>
                  <a:lnTo>
                    <a:pt x="11593" y="2223"/>
                  </a:lnTo>
                  <a:cubicBezTo>
                    <a:pt x="11625" y="2233"/>
                    <a:pt x="11659" y="2238"/>
                    <a:pt x="11693" y="2238"/>
                  </a:cubicBezTo>
                  <a:cubicBezTo>
                    <a:pt x="11729" y="2238"/>
                    <a:pt x="11766" y="2232"/>
                    <a:pt x="11800" y="2221"/>
                  </a:cubicBezTo>
                  <a:cubicBezTo>
                    <a:pt x="11851" y="2204"/>
                    <a:pt x="11891" y="2175"/>
                    <a:pt x="11913" y="2140"/>
                  </a:cubicBezTo>
                  <a:lnTo>
                    <a:pt x="16576" y="3443"/>
                  </a:lnTo>
                  <a:cubicBezTo>
                    <a:pt x="16661" y="3467"/>
                    <a:pt x="16750" y="3479"/>
                    <a:pt x="16843" y="3479"/>
                  </a:cubicBezTo>
                  <a:lnTo>
                    <a:pt x="17010" y="3479"/>
                  </a:lnTo>
                  <a:cubicBezTo>
                    <a:pt x="17040" y="3479"/>
                    <a:pt x="17067" y="3488"/>
                    <a:pt x="17086" y="3504"/>
                  </a:cubicBezTo>
                  <a:cubicBezTo>
                    <a:pt x="17104" y="3520"/>
                    <a:pt x="17111" y="3540"/>
                    <a:pt x="17104" y="3560"/>
                  </a:cubicBezTo>
                  <a:cubicBezTo>
                    <a:pt x="17098" y="3579"/>
                    <a:pt x="17079" y="3596"/>
                    <a:pt x="17053" y="3604"/>
                  </a:cubicBezTo>
                  <a:cubicBezTo>
                    <a:pt x="17027" y="3613"/>
                    <a:pt x="16997" y="3613"/>
                    <a:pt x="16970" y="3605"/>
                  </a:cubicBezTo>
                  <a:lnTo>
                    <a:pt x="16885" y="3579"/>
                  </a:lnTo>
                  <a:lnTo>
                    <a:pt x="16848" y="3635"/>
                  </a:lnTo>
                  <a:lnTo>
                    <a:pt x="8061" y="4128"/>
                  </a:lnTo>
                  <a:cubicBezTo>
                    <a:pt x="8061" y="4128"/>
                    <a:pt x="8061" y="4128"/>
                    <a:pt x="8061" y="4128"/>
                  </a:cubicBezTo>
                  <a:cubicBezTo>
                    <a:pt x="7905" y="4137"/>
                    <a:pt x="7758" y="4189"/>
                    <a:pt x="7657" y="4271"/>
                  </a:cubicBezTo>
                  <a:lnTo>
                    <a:pt x="7315" y="4552"/>
                  </a:lnTo>
                  <a:lnTo>
                    <a:pt x="6802" y="746"/>
                  </a:lnTo>
                  <a:cubicBezTo>
                    <a:pt x="6809" y="741"/>
                    <a:pt x="6815" y="735"/>
                    <a:pt x="6822" y="730"/>
                  </a:cubicBezTo>
                  <a:lnTo>
                    <a:pt x="11259" y="1970"/>
                  </a:lnTo>
                  <a:close/>
                  <a:moveTo>
                    <a:pt x="5135" y="1315"/>
                  </a:moveTo>
                  <a:lnTo>
                    <a:pt x="5112" y="1464"/>
                  </a:lnTo>
                  <a:lnTo>
                    <a:pt x="1856" y="4692"/>
                  </a:lnTo>
                  <a:cubicBezTo>
                    <a:pt x="1812" y="4695"/>
                    <a:pt x="1766" y="4697"/>
                    <a:pt x="1720" y="4700"/>
                  </a:cubicBezTo>
                  <a:lnTo>
                    <a:pt x="5135" y="1315"/>
                  </a:lnTo>
                  <a:close/>
                  <a:moveTo>
                    <a:pt x="3730" y="4533"/>
                  </a:moveTo>
                  <a:cubicBezTo>
                    <a:pt x="3362" y="4515"/>
                    <a:pt x="3143" y="4584"/>
                    <a:pt x="3011" y="4678"/>
                  </a:cubicBezTo>
                  <a:cubicBezTo>
                    <a:pt x="2985" y="4664"/>
                    <a:pt x="2954" y="4654"/>
                    <a:pt x="2919" y="4654"/>
                  </a:cubicBezTo>
                  <a:lnTo>
                    <a:pt x="2600" y="4654"/>
                  </a:lnTo>
                  <a:cubicBezTo>
                    <a:pt x="2598" y="4654"/>
                    <a:pt x="2596" y="4655"/>
                    <a:pt x="2594" y="4655"/>
                  </a:cubicBezTo>
                  <a:cubicBezTo>
                    <a:pt x="2482" y="4658"/>
                    <a:pt x="2284" y="4668"/>
                    <a:pt x="2047" y="4681"/>
                  </a:cubicBezTo>
                  <a:lnTo>
                    <a:pt x="5084" y="1671"/>
                  </a:lnTo>
                  <a:lnTo>
                    <a:pt x="4753" y="3945"/>
                  </a:lnTo>
                  <a:cubicBezTo>
                    <a:pt x="4681" y="3932"/>
                    <a:pt x="4599" y="3925"/>
                    <a:pt x="4508" y="3925"/>
                  </a:cubicBezTo>
                  <a:cubicBezTo>
                    <a:pt x="3756" y="3925"/>
                    <a:pt x="3730" y="4533"/>
                    <a:pt x="3730" y="4533"/>
                  </a:cubicBezTo>
                  <a:close/>
                  <a:moveTo>
                    <a:pt x="5328" y="6657"/>
                  </a:moveTo>
                  <a:cubicBezTo>
                    <a:pt x="5328" y="6657"/>
                    <a:pt x="5465" y="6652"/>
                    <a:pt x="5665" y="6644"/>
                  </a:cubicBezTo>
                  <a:lnTo>
                    <a:pt x="5665" y="7527"/>
                  </a:lnTo>
                  <a:lnTo>
                    <a:pt x="5162" y="7092"/>
                  </a:lnTo>
                  <a:cubicBezTo>
                    <a:pt x="5146" y="7079"/>
                    <a:pt x="5127" y="7070"/>
                    <a:pt x="5105" y="7064"/>
                  </a:cubicBezTo>
                  <a:lnTo>
                    <a:pt x="5105" y="6631"/>
                  </a:lnTo>
                  <a:lnTo>
                    <a:pt x="5328" y="6657"/>
                  </a:lnTo>
                  <a:close/>
                  <a:moveTo>
                    <a:pt x="5105" y="17477"/>
                  </a:moveTo>
                  <a:lnTo>
                    <a:pt x="5665" y="16887"/>
                  </a:lnTo>
                  <a:lnTo>
                    <a:pt x="5665" y="17922"/>
                  </a:lnTo>
                  <a:cubicBezTo>
                    <a:pt x="5467" y="17926"/>
                    <a:pt x="5279" y="17933"/>
                    <a:pt x="5105" y="17944"/>
                  </a:cubicBezTo>
                  <a:lnTo>
                    <a:pt x="5105" y="17477"/>
                  </a:lnTo>
                  <a:close/>
                  <a:moveTo>
                    <a:pt x="6399" y="17923"/>
                  </a:moveTo>
                  <a:lnTo>
                    <a:pt x="6399" y="16831"/>
                  </a:lnTo>
                  <a:lnTo>
                    <a:pt x="6782" y="17467"/>
                  </a:lnTo>
                  <a:lnTo>
                    <a:pt x="6782" y="17939"/>
                  </a:lnTo>
                  <a:cubicBezTo>
                    <a:pt x="6659" y="17932"/>
                    <a:pt x="6532" y="17927"/>
                    <a:pt x="6399" y="17923"/>
                  </a:cubicBezTo>
                  <a:close/>
                  <a:moveTo>
                    <a:pt x="20995" y="4677"/>
                  </a:moveTo>
                  <a:lnTo>
                    <a:pt x="20447" y="4702"/>
                  </a:lnTo>
                  <a:cubicBezTo>
                    <a:pt x="20553" y="4662"/>
                    <a:pt x="20641" y="4601"/>
                    <a:pt x="20696" y="4522"/>
                  </a:cubicBezTo>
                  <a:cubicBezTo>
                    <a:pt x="20699" y="4519"/>
                    <a:pt x="20700" y="4514"/>
                    <a:pt x="20703" y="4511"/>
                  </a:cubicBezTo>
                  <a:lnTo>
                    <a:pt x="21244" y="4556"/>
                  </a:lnTo>
                  <a:cubicBezTo>
                    <a:pt x="21243" y="4558"/>
                    <a:pt x="21243" y="4561"/>
                    <a:pt x="21242" y="4563"/>
                  </a:cubicBezTo>
                  <a:cubicBezTo>
                    <a:pt x="21196" y="4629"/>
                    <a:pt x="21103" y="4672"/>
                    <a:pt x="20995" y="4677"/>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45" name="Shape">
              <a:extLst>
                <a:ext uri="{FF2B5EF4-FFF2-40B4-BE49-F238E27FC236}">
                  <a16:creationId xmlns:a16="http://schemas.microsoft.com/office/drawing/2014/main" id="{CFAC405C-03C2-4C17-936B-C7990246BED5}"/>
                </a:ext>
              </a:extLst>
            </p:cNvPr>
            <p:cNvSpPr/>
            <p:nvPr/>
          </p:nvSpPr>
          <p:spPr>
            <a:xfrm>
              <a:off x="5549899" y="22783800"/>
              <a:ext cx="927610" cy="208407"/>
            </a:xfrm>
            <a:custGeom>
              <a:avLst/>
              <a:gdLst/>
              <a:ahLst/>
              <a:cxnLst>
                <a:cxn ang="0">
                  <a:pos x="wd2" y="hd2"/>
                </a:cxn>
                <a:cxn ang="5400000">
                  <a:pos x="wd2" y="hd2"/>
                </a:cxn>
                <a:cxn ang="10800000">
                  <a:pos x="wd2" y="hd2"/>
                </a:cxn>
                <a:cxn ang="16200000">
                  <a:pos x="wd2" y="hd2"/>
                </a:cxn>
              </a:cxnLst>
              <a:rect l="0" t="0" r="r" b="b"/>
              <a:pathLst>
                <a:path w="21600" h="21600" extrusionOk="0">
                  <a:moveTo>
                    <a:pt x="0" y="11267"/>
                  </a:moveTo>
                  <a:cubicBezTo>
                    <a:pt x="0" y="16980"/>
                    <a:pt x="4835" y="21600"/>
                    <a:pt x="10800" y="21600"/>
                  </a:cubicBezTo>
                  <a:cubicBezTo>
                    <a:pt x="16765" y="21600"/>
                    <a:pt x="21600" y="16967"/>
                    <a:pt x="21600" y="11267"/>
                  </a:cubicBezTo>
                  <a:lnTo>
                    <a:pt x="21600" y="0"/>
                  </a:lnTo>
                  <a:lnTo>
                    <a:pt x="0" y="0"/>
                  </a:lnTo>
                  <a:lnTo>
                    <a:pt x="0" y="11267"/>
                  </a:lnTo>
                  <a:close/>
                </a:path>
              </a:pathLst>
            </a:custGeom>
            <a:solidFill>
              <a:srgbClr val="6B6C6E"/>
            </a:solidFill>
            <a:ln w="12700">
              <a:miter lim="400000"/>
            </a:ln>
          </p:spPr>
          <p:txBody>
            <a:bodyPr lIns="28575" tIns="28575" rIns="28575" bIns="28575" anchor="ctr"/>
            <a:lstStyle/>
            <a:p>
              <a:pPr>
                <a:defRPr sz="3000"/>
              </a:pPr>
              <a:endParaRPr sz="2250"/>
            </a:p>
          </p:txBody>
        </p:sp>
        <p:sp>
          <p:nvSpPr>
            <p:cNvPr id="246" name="Oval">
              <a:extLst>
                <a:ext uri="{FF2B5EF4-FFF2-40B4-BE49-F238E27FC236}">
                  <a16:creationId xmlns:a16="http://schemas.microsoft.com/office/drawing/2014/main" id="{CB30E9DD-3FB1-4D62-AF30-B4EDF923768C}"/>
                </a:ext>
              </a:extLst>
            </p:cNvPr>
            <p:cNvSpPr/>
            <p:nvPr/>
          </p:nvSpPr>
          <p:spPr>
            <a:xfrm>
              <a:off x="5549900" y="22682200"/>
              <a:ext cx="927609" cy="199391"/>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247" name="Shape">
              <a:extLst>
                <a:ext uri="{FF2B5EF4-FFF2-40B4-BE49-F238E27FC236}">
                  <a16:creationId xmlns:a16="http://schemas.microsoft.com/office/drawing/2014/main" id="{CC02473F-0B79-4ECE-AC93-BC35638B6E1E}"/>
                </a:ext>
              </a:extLst>
            </p:cNvPr>
            <p:cNvSpPr/>
            <p:nvPr/>
          </p:nvSpPr>
          <p:spPr>
            <a:xfrm>
              <a:off x="5689600" y="22694900"/>
              <a:ext cx="649987" cy="115443"/>
            </a:xfrm>
            <a:custGeom>
              <a:avLst/>
              <a:gdLst/>
              <a:ahLst/>
              <a:cxnLst>
                <a:cxn ang="0">
                  <a:pos x="wd2" y="hd2"/>
                </a:cxn>
                <a:cxn ang="5400000">
                  <a:pos x="wd2" y="hd2"/>
                </a:cxn>
                <a:cxn ang="10800000">
                  <a:pos x="wd2" y="hd2"/>
                </a:cxn>
                <a:cxn ang="16200000">
                  <a:pos x="wd2" y="hd2"/>
                </a:cxn>
              </a:cxnLst>
              <a:rect l="0" t="0" r="r" b="b"/>
              <a:pathLst>
                <a:path w="21600" h="21600" extrusionOk="0">
                  <a:moveTo>
                    <a:pt x="0" y="10028"/>
                  </a:moveTo>
                  <a:cubicBezTo>
                    <a:pt x="0" y="16420"/>
                    <a:pt x="4837" y="21600"/>
                    <a:pt x="10800" y="21600"/>
                  </a:cubicBezTo>
                  <a:cubicBezTo>
                    <a:pt x="16763" y="21600"/>
                    <a:pt x="21600" y="16420"/>
                    <a:pt x="21600" y="10028"/>
                  </a:cubicBezTo>
                  <a:lnTo>
                    <a:pt x="21600" y="0"/>
                  </a:lnTo>
                  <a:lnTo>
                    <a:pt x="0" y="0"/>
                  </a:lnTo>
                  <a:lnTo>
                    <a:pt x="0" y="10028"/>
                  </a:lnTo>
                  <a:close/>
                </a:path>
              </a:pathLst>
            </a:custGeom>
            <a:solidFill>
              <a:srgbClr val="6B6C6E"/>
            </a:solidFill>
            <a:ln w="12700">
              <a:miter lim="400000"/>
            </a:ln>
          </p:spPr>
          <p:txBody>
            <a:bodyPr lIns="28575" tIns="28575" rIns="28575" bIns="28575" anchor="ctr"/>
            <a:lstStyle/>
            <a:p>
              <a:pPr>
                <a:defRPr sz="3000"/>
              </a:pPr>
              <a:endParaRPr sz="2250"/>
            </a:p>
          </p:txBody>
        </p:sp>
        <p:sp>
          <p:nvSpPr>
            <p:cNvPr id="248" name="Oval">
              <a:extLst>
                <a:ext uri="{FF2B5EF4-FFF2-40B4-BE49-F238E27FC236}">
                  <a16:creationId xmlns:a16="http://schemas.microsoft.com/office/drawing/2014/main" id="{B39C2FFB-34D7-429C-BB4D-7FBC4EA2CA64}"/>
                </a:ext>
              </a:extLst>
            </p:cNvPr>
            <p:cNvSpPr/>
            <p:nvPr/>
          </p:nvSpPr>
          <p:spPr>
            <a:xfrm>
              <a:off x="5689600" y="22631400"/>
              <a:ext cx="649987" cy="123698"/>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249" name="Shape">
              <a:extLst>
                <a:ext uri="{FF2B5EF4-FFF2-40B4-BE49-F238E27FC236}">
                  <a16:creationId xmlns:a16="http://schemas.microsoft.com/office/drawing/2014/main" id="{8C9C5FD7-3969-452D-B89E-5916CC128D40}"/>
                </a:ext>
              </a:extLst>
            </p:cNvPr>
            <p:cNvSpPr/>
            <p:nvPr/>
          </p:nvSpPr>
          <p:spPr>
            <a:xfrm>
              <a:off x="5816600" y="22504399"/>
              <a:ext cx="399542" cy="212345"/>
            </a:xfrm>
            <a:custGeom>
              <a:avLst/>
              <a:gdLst/>
              <a:ahLst/>
              <a:cxnLst>
                <a:cxn ang="0">
                  <a:pos x="wd2" y="hd2"/>
                </a:cxn>
                <a:cxn ang="5400000">
                  <a:pos x="wd2" y="hd2"/>
                </a:cxn>
                <a:cxn ang="10800000">
                  <a:pos x="wd2" y="hd2"/>
                </a:cxn>
                <a:cxn ang="16200000">
                  <a:pos x="wd2" y="hd2"/>
                </a:cxn>
              </a:cxnLst>
              <a:rect l="0" t="0" r="r" b="b"/>
              <a:pathLst>
                <a:path w="21600" h="21600" extrusionOk="0">
                  <a:moveTo>
                    <a:pt x="0" y="17737"/>
                  </a:moveTo>
                  <a:cubicBezTo>
                    <a:pt x="0" y="19869"/>
                    <a:pt x="4834" y="21600"/>
                    <a:pt x="10800" y="21600"/>
                  </a:cubicBezTo>
                  <a:cubicBezTo>
                    <a:pt x="16766" y="21600"/>
                    <a:pt x="21600" y="19869"/>
                    <a:pt x="21600" y="17737"/>
                  </a:cubicBezTo>
                  <a:lnTo>
                    <a:pt x="21600" y="0"/>
                  </a:lnTo>
                  <a:lnTo>
                    <a:pt x="0" y="0"/>
                  </a:lnTo>
                  <a:lnTo>
                    <a:pt x="0" y="17737"/>
                  </a:lnTo>
                  <a:close/>
                </a:path>
              </a:pathLst>
            </a:custGeom>
            <a:solidFill>
              <a:srgbClr val="6B6C6E"/>
            </a:solidFill>
            <a:ln w="12700">
              <a:miter lim="400000"/>
            </a:ln>
          </p:spPr>
          <p:txBody>
            <a:bodyPr lIns="28575" tIns="28575" rIns="28575" bIns="28575" anchor="ctr"/>
            <a:lstStyle/>
            <a:p>
              <a:pPr>
                <a:defRPr sz="3000"/>
              </a:pPr>
              <a:endParaRPr sz="2250"/>
            </a:p>
          </p:txBody>
        </p:sp>
        <p:sp>
          <p:nvSpPr>
            <p:cNvPr id="250" name="Oval">
              <a:extLst>
                <a:ext uri="{FF2B5EF4-FFF2-40B4-BE49-F238E27FC236}">
                  <a16:creationId xmlns:a16="http://schemas.microsoft.com/office/drawing/2014/main" id="{02DBB918-95D8-4D93-80B7-A870C24F2783}"/>
                </a:ext>
              </a:extLst>
            </p:cNvPr>
            <p:cNvSpPr/>
            <p:nvPr/>
          </p:nvSpPr>
          <p:spPr>
            <a:xfrm>
              <a:off x="5816600" y="22466300"/>
              <a:ext cx="399542" cy="75947"/>
            </a:xfrm>
            <a:prstGeom prst="ellipse">
              <a:avLst/>
            </a:prstGeom>
            <a:solidFill>
              <a:srgbClr val="808184"/>
            </a:solidFill>
            <a:ln w="12700">
              <a:miter lim="400000"/>
            </a:ln>
          </p:spPr>
          <p:txBody>
            <a:bodyPr lIns="28575" tIns="28575" rIns="28575" bIns="28575" anchor="ctr"/>
            <a:lstStyle/>
            <a:p>
              <a:pPr>
                <a:defRPr sz="3000"/>
              </a:pPr>
              <a:endParaRPr sz="2250"/>
            </a:p>
          </p:txBody>
        </p:sp>
        <p:sp>
          <p:nvSpPr>
            <p:cNvPr id="251" name="Shape">
              <a:extLst>
                <a:ext uri="{FF2B5EF4-FFF2-40B4-BE49-F238E27FC236}">
                  <a16:creationId xmlns:a16="http://schemas.microsoft.com/office/drawing/2014/main" id="{033E98F3-BFFC-4D5E-8525-420231746A4E}"/>
                </a:ext>
              </a:extLst>
            </p:cNvPr>
            <p:cNvSpPr/>
            <p:nvPr/>
          </p:nvSpPr>
          <p:spPr>
            <a:xfrm>
              <a:off x="6057899" y="20002499"/>
              <a:ext cx="90395" cy="623505"/>
            </a:xfrm>
            <a:custGeom>
              <a:avLst/>
              <a:gdLst/>
              <a:ahLst/>
              <a:cxnLst>
                <a:cxn ang="0">
                  <a:pos x="wd2" y="hd2"/>
                </a:cxn>
                <a:cxn ang="5400000">
                  <a:pos x="wd2" y="hd2"/>
                </a:cxn>
                <a:cxn ang="10800000">
                  <a:pos x="wd2" y="hd2"/>
                </a:cxn>
                <a:cxn ang="16200000">
                  <a:pos x="wd2" y="hd2"/>
                </a:cxn>
              </a:cxnLst>
              <a:rect l="0" t="0" r="r" b="b"/>
              <a:pathLst>
                <a:path w="21600" h="21600" extrusionOk="0">
                  <a:moveTo>
                    <a:pt x="0" y="106"/>
                  </a:moveTo>
                  <a:lnTo>
                    <a:pt x="7917" y="0"/>
                  </a:lnTo>
                  <a:lnTo>
                    <a:pt x="21600" y="21494"/>
                  </a:lnTo>
                  <a:lnTo>
                    <a:pt x="13682" y="21600"/>
                  </a:lnTo>
                  <a:close/>
                </a:path>
              </a:pathLst>
            </a:custGeom>
            <a:solidFill>
              <a:srgbClr val="E6B655"/>
            </a:solidFill>
            <a:ln w="12700">
              <a:miter lim="400000"/>
            </a:ln>
          </p:spPr>
          <p:txBody>
            <a:bodyPr lIns="28575" tIns="28575" rIns="28575" bIns="28575" anchor="ctr"/>
            <a:lstStyle/>
            <a:p>
              <a:pPr>
                <a:defRPr sz="3000"/>
              </a:pPr>
              <a:endParaRPr sz="2250"/>
            </a:p>
          </p:txBody>
        </p:sp>
        <p:sp>
          <p:nvSpPr>
            <p:cNvPr id="252" name="Circle">
              <a:extLst>
                <a:ext uri="{FF2B5EF4-FFF2-40B4-BE49-F238E27FC236}">
                  <a16:creationId xmlns:a16="http://schemas.microsoft.com/office/drawing/2014/main" id="{3A9BAA88-3B8D-4ADE-A505-306D6B6274ED}"/>
                </a:ext>
              </a:extLst>
            </p:cNvPr>
            <p:cNvSpPr/>
            <p:nvPr/>
          </p:nvSpPr>
          <p:spPr>
            <a:xfrm>
              <a:off x="5994400" y="19939000"/>
              <a:ext cx="114808" cy="114808"/>
            </a:xfrm>
            <a:prstGeom prst="ellipse">
              <a:avLst/>
            </a:prstGeom>
            <a:solidFill>
              <a:srgbClr val="9B7A42"/>
            </a:solidFill>
            <a:ln w="12700">
              <a:miter lim="400000"/>
            </a:ln>
          </p:spPr>
          <p:txBody>
            <a:bodyPr lIns="28575" tIns="28575" rIns="28575" bIns="28575" anchor="ctr"/>
            <a:lstStyle/>
            <a:p>
              <a:pPr>
                <a:defRPr sz="3000"/>
              </a:pPr>
              <a:endParaRPr sz="2250"/>
            </a:p>
          </p:txBody>
        </p:sp>
        <p:sp>
          <p:nvSpPr>
            <p:cNvPr id="253" name="Shape">
              <a:extLst>
                <a:ext uri="{FF2B5EF4-FFF2-40B4-BE49-F238E27FC236}">
                  <a16:creationId xmlns:a16="http://schemas.microsoft.com/office/drawing/2014/main" id="{33A223BA-C900-4C93-94B8-698368C91521}"/>
                </a:ext>
              </a:extLst>
            </p:cNvPr>
            <p:cNvSpPr/>
            <p:nvPr/>
          </p:nvSpPr>
          <p:spPr>
            <a:xfrm>
              <a:off x="6032500" y="20446999"/>
              <a:ext cx="95364" cy="53691"/>
            </a:xfrm>
            <a:custGeom>
              <a:avLst/>
              <a:gdLst/>
              <a:ahLst/>
              <a:cxnLst>
                <a:cxn ang="0">
                  <a:pos x="wd2" y="hd2"/>
                </a:cxn>
                <a:cxn ang="5400000">
                  <a:pos x="wd2" y="hd2"/>
                </a:cxn>
                <a:cxn ang="10800000">
                  <a:pos x="wd2" y="hd2"/>
                </a:cxn>
                <a:cxn ang="16200000">
                  <a:pos x="wd2" y="hd2"/>
                </a:cxn>
              </a:cxnLst>
              <a:rect l="0" t="0" r="r" b="b"/>
              <a:pathLst>
                <a:path w="21600" h="21600" extrusionOk="0">
                  <a:moveTo>
                    <a:pt x="0" y="13004"/>
                  </a:moveTo>
                  <a:lnTo>
                    <a:pt x="1788" y="0"/>
                  </a:lnTo>
                  <a:lnTo>
                    <a:pt x="21600" y="8596"/>
                  </a:lnTo>
                  <a:lnTo>
                    <a:pt x="19812" y="21600"/>
                  </a:lnTo>
                  <a:close/>
                </a:path>
              </a:pathLst>
            </a:custGeom>
            <a:solidFill>
              <a:srgbClr val="E6B655"/>
            </a:solidFill>
            <a:ln w="12700">
              <a:miter lim="400000"/>
            </a:ln>
          </p:spPr>
          <p:txBody>
            <a:bodyPr lIns="28575" tIns="28575" rIns="28575" bIns="28575" anchor="ctr"/>
            <a:lstStyle/>
            <a:p>
              <a:pPr>
                <a:defRPr sz="3000"/>
              </a:pPr>
              <a:endParaRPr sz="2250"/>
            </a:p>
          </p:txBody>
        </p:sp>
        <p:sp>
          <p:nvSpPr>
            <p:cNvPr id="254" name="Shape">
              <a:extLst>
                <a:ext uri="{FF2B5EF4-FFF2-40B4-BE49-F238E27FC236}">
                  <a16:creationId xmlns:a16="http://schemas.microsoft.com/office/drawing/2014/main" id="{05F3EEC9-7D42-41D5-B387-3DAA2FCB22D2}"/>
                </a:ext>
              </a:extLst>
            </p:cNvPr>
            <p:cNvSpPr/>
            <p:nvPr/>
          </p:nvSpPr>
          <p:spPr>
            <a:xfrm>
              <a:off x="5981700" y="20853400"/>
              <a:ext cx="39627" cy="1629411"/>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3"/>
                    <a:pt x="21533" y="21470"/>
                  </a:cubicBezTo>
                  <a:lnTo>
                    <a:pt x="21533" y="0"/>
                  </a:lnTo>
                  <a:lnTo>
                    <a:pt x="2" y="0"/>
                  </a:lnTo>
                  <a:lnTo>
                    <a:pt x="2" y="21470"/>
                  </a:lnTo>
                  <a:cubicBezTo>
                    <a:pt x="-67" y="21541"/>
                    <a:pt x="2279" y="21600"/>
                    <a:pt x="5247" y="21600"/>
                  </a:cubicBezTo>
                  <a:close/>
                </a:path>
              </a:pathLst>
            </a:custGeom>
            <a:solidFill>
              <a:srgbClr val="9B7A42"/>
            </a:solidFill>
            <a:ln w="12700">
              <a:miter lim="400000"/>
            </a:ln>
          </p:spPr>
          <p:txBody>
            <a:bodyPr lIns="28575" tIns="28575" rIns="28575" bIns="28575" anchor="ctr"/>
            <a:lstStyle/>
            <a:p>
              <a:pPr>
                <a:defRPr sz="3000"/>
              </a:pPr>
              <a:endParaRPr sz="2250"/>
            </a:p>
          </p:txBody>
        </p:sp>
        <p:sp>
          <p:nvSpPr>
            <p:cNvPr id="255" name="Shape">
              <a:extLst>
                <a:ext uri="{FF2B5EF4-FFF2-40B4-BE49-F238E27FC236}">
                  <a16:creationId xmlns:a16="http://schemas.microsoft.com/office/drawing/2014/main" id="{B4891E35-3D2F-4890-80AD-DC2F830F9070}"/>
                </a:ext>
              </a:extLst>
            </p:cNvPr>
            <p:cNvSpPr/>
            <p:nvPr/>
          </p:nvSpPr>
          <p:spPr>
            <a:xfrm>
              <a:off x="6096000" y="20853400"/>
              <a:ext cx="39627" cy="1641602"/>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3"/>
                    <a:pt x="21533" y="21471"/>
                  </a:cubicBezTo>
                  <a:lnTo>
                    <a:pt x="21533" y="0"/>
                  </a:lnTo>
                  <a:lnTo>
                    <a:pt x="2" y="0"/>
                  </a:lnTo>
                  <a:lnTo>
                    <a:pt x="2" y="21471"/>
                  </a:lnTo>
                  <a:cubicBezTo>
                    <a:pt x="-67" y="21543"/>
                    <a:pt x="2348" y="21600"/>
                    <a:pt x="5247" y="21600"/>
                  </a:cubicBezTo>
                  <a:close/>
                </a:path>
              </a:pathLst>
            </a:custGeom>
            <a:solidFill>
              <a:srgbClr val="E1B655"/>
            </a:solidFill>
            <a:ln w="12700">
              <a:miter lim="400000"/>
            </a:ln>
          </p:spPr>
          <p:txBody>
            <a:bodyPr lIns="28575" tIns="28575" rIns="28575" bIns="28575" anchor="ctr"/>
            <a:lstStyle/>
            <a:p>
              <a:pPr>
                <a:defRPr sz="3000"/>
              </a:pPr>
              <a:endParaRPr sz="2250"/>
            </a:p>
          </p:txBody>
        </p:sp>
        <p:sp>
          <p:nvSpPr>
            <p:cNvPr id="256" name="Shape">
              <a:extLst>
                <a:ext uri="{FF2B5EF4-FFF2-40B4-BE49-F238E27FC236}">
                  <a16:creationId xmlns:a16="http://schemas.microsoft.com/office/drawing/2014/main" id="{9676889C-DA35-44BC-97D2-A0E4C60FC28A}"/>
                </a:ext>
              </a:extLst>
            </p:cNvPr>
            <p:cNvSpPr/>
            <p:nvPr/>
          </p:nvSpPr>
          <p:spPr>
            <a:xfrm>
              <a:off x="5892800" y="20853400"/>
              <a:ext cx="39627" cy="1641602"/>
            </a:xfrm>
            <a:custGeom>
              <a:avLst/>
              <a:gdLst/>
              <a:ahLst/>
              <a:cxnLst>
                <a:cxn ang="0">
                  <a:pos x="wd2" y="hd2"/>
                </a:cxn>
                <a:cxn ang="5400000">
                  <a:pos x="wd2" y="hd2"/>
                </a:cxn>
                <a:cxn ang="10800000">
                  <a:pos x="wd2" y="hd2"/>
                </a:cxn>
                <a:cxn ang="16200000">
                  <a:pos x="wd2" y="hd2"/>
                </a:cxn>
              </a:cxnLst>
              <a:rect l="0" t="0" r="r" b="b"/>
              <a:pathLst>
                <a:path w="21532" h="21600" extrusionOk="0">
                  <a:moveTo>
                    <a:pt x="5246" y="21600"/>
                  </a:moveTo>
                  <a:lnTo>
                    <a:pt x="16218" y="21600"/>
                  </a:lnTo>
                  <a:cubicBezTo>
                    <a:pt x="19117" y="21600"/>
                    <a:pt x="21532" y="21543"/>
                    <a:pt x="21532" y="21471"/>
                  </a:cubicBezTo>
                  <a:lnTo>
                    <a:pt x="21532" y="0"/>
                  </a:lnTo>
                  <a:lnTo>
                    <a:pt x="1" y="0"/>
                  </a:lnTo>
                  <a:lnTo>
                    <a:pt x="1" y="21471"/>
                  </a:lnTo>
                  <a:cubicBezTo>
                    <a:pt x="-68" y="21543"/>
                    <a:pt x="2279" y="21600"/>
                    <a:pt x="5246" y="21600"/>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57" name="Shape">
              <a:extLst>
                <a:ext uri="{FF2B5EF4-FFF2-40B4-BE49-F238E27FC236}">
                  <a16:creationId xmlns:a16="http://schemas.microsoft.com/office/drawing/2014/main" id="{B84071B8-396F-41EB-84B0-A2FE88CF3072}"/>
                </a:ext>
              </a:extLst>
            </p:cNvPr>
            <p:cNvSpPr/>
            <p:nvPr/>
          </p:nvSpPr>
          <p:spPr>
            <a:xfrm>
              <a:off x="6019800" y="20853400"/>
              <a:ext cx="39627" cy="1677164"/>
            </a:xfrm>
            <a:custGeom>
              <a:avLst/>
              <a:gdLst/>
              <a:ahLst/>
              <a:cxnLst>
                <a:cxn ang="0">
                  <a:pos x="wd2" y="hd2"/>
                </a:cxn>
                <a:cxn ang="5400000">
                  <a:pos x="wd2" y="hd2"/>
                </a:cxn>
                <a:cxn ang="10800000">
                  <a:pos x="wd2" y="hd2"/>
                </a:cxn>
                <a:cxn ang="16200000">
                  <a:pos x="wd2" y="hd2"/>
                </a:cxn>
              </a:cxnLst>
              <a:rect l="0" t="0" r="r" b="b"/>
              <a:pathLst>
                <a:path w="21533" h="21600" extrusionOk="0">
                  <a:moveTo>
                    <a:pt x="5247" y="21600"/>
                  </a:moveTo>
                  <a:lnTo>
                    <a:pt x="16219" y="21600"/>
                  </a:lnTo>
                  <a:cubicBezTo>
                    <a:pt x="19118" y="21600"/>
                    <a:pt x="21533" y="21544"/>
                    <a:pt x="21533" y="21474"/>
                  </a:cubicBezTo>
                  <a:lnTo>
                    <a:pt x="21533" y="0"/>
                  </a:lnTo>
                  <a:lnTo>
                    <a:pt x="2" y="0"/>
                  </a:lnTo>
                  <a:lnTo>
                    <a:pt x="2" y="21474"/>
                  </a:lnTo>
                  <a:cubicBezTo>
                    <a:pt x="-67" y="21543"/>
                    <a:pt x="2348" y="21600"/>
                    <a:pt x="5247" y="21600"/>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58" name="Shape">
              <a:extLst>
                <a:ext uri="{FF2B5EF4-FFF2-40B4-BE49-F238E27FC236}">
                  <a16:creationId xmlns:a16="http://schemas.microsoft.com/office/drawing/2014/main" id="{3374F68C-2E9A-4C41-9967-A316648A5C50}"/>
                </a:ext>
              </a:extLst>
            </p:cNvPr>
            <p:cNvSpPr/>
            <p:nvPr/>
          </p:nvSpPr>
          <p:spPr>
            <a:xfrm>
              <a:off x="5905500" y="20929599"/>
              <a:ext cx="150255" cy="1485953"/>
            </a:xfrm>
            <a:custGeom>
              <a:avLst/>
              <a:gdLst/>
              <a:ahLst/>
              <a:cxnLst>
                <a:cxn ang="0">
                  <a:pos x="wd2" y="hd2"/>
                </a:cxn>
                <a:cxn ang="5400000">
                  <a:pos x="wd2" y="hd2"/>
                </a:cxn>
                <a:cxn ang="10800000">
                  <a:pos x="wd2" y="hd2"/>
                </a:cxn>
                <a:cxn ang="16200000">
                  <a:pos x="wd2" y="hd2"/>
                </a:cxn>
              </a:cxnLst>
              <a:rect l="0" t="0" r="r" b="b"/>
              <a:pathLst>
                <a:path w="21190" h="21573" extrusionOk="0">
                  <a:moveTo>
                    <a:pt x="2010" y="21573"/>
                  </a:moveTo>
                  <a:cubicBezTo>
                    <a:pt x="2673" y="21573"/>
                    <a:pt x="3300" y="21540"/>
                    <a:pt x="3694" y="21479"/>
                  </a:cubicBezTo>
                  <a:lnTo>
                    <a:pt x="18990" y="19060"/>
                  </a:lnTo>
                  <a:cubicBezTo>
                    <a:pt x="19402" y="18995"/>
                    <a:pt x="19419" y="18914"/>
                    <a:pt x="19061" y="18848"/>
                  </a:cubicBezTo>
                  <a:lnTo>
                    <a:pt x="5861" y="16386"/>
                  </a:lnTo>
                  <a:lnTo>
                    <a:pt x="20834" y="14150"/>
                  </a:lnTo>
                  <a:cubicBezTo>
                    <a:pt x="21318" y="14080"/>
                    <a:pt x="21300" y="13986"/>
                    <a:pt x="20834" y="13914"/>
                  </a:cubicBezTo>
                  <a:lnTo>
                    <a:pt x="5521" y="11663"/>
                  </a:lnTo>
                  <a:lnTo>
                    <a:pt x="5521" y="9837"/>
                  </a:lnTo>
                  <a:lnTo>
                    <a:pt x="20781" y="7743"/>
                  </a:lnTo>
                  <a:cubicBezTo>
                    <a:pt x="21264" y="7676"/>
                    <a:pt x="21318" y="7586"/>
                    <a:pt x="20906" y="7514"/>
                  </a:cubicBezTo>
                  <a:lnTo>
                    <a:pt x="5843" y="4894"/>
                  </a:lnTo>
                  <a:lnTo>
                    <a:pt x="20888" y="2350"/>
                  </a:lnTo>
                  <a:cubicBezTo>
                    <a:pt x="21318" y="2276"/>
                    <a:pt x="21264" y="2182"/>
                    <a:pt x="20745" y="2114"/>
                  </a:cubicBezTo>
                  <a:lnTo>
                    <a:pt x="5073" y="78"/>
                  </a:lnTo>
                  <a:cubicBezTo>
                    <a:pt x="4375" y="-10"/>
                    <a:pt x="3121" y="-27"/>
                    <a:pt x="2261" y="45"/>
                  </a:cubicBezTo>
                  <a:cubicBezTo>
                    <a:pt x="1402" y="115"/>
                    <a:pt x="1240" y="246"/>
                    <a:pt x="1939" y="334"/>
                  </a:cubicBezTo>
                  <a:lnTo>
                    <a:pt x="16733" y="2257"/>
                  </a:lnTo>
                  <a:lnTo>
                    <a:pt x="1796" y="4783"/>
                  </a:lnTo>
                  <a:cubicBezTo>
                    <a:pt x="1420" y="4848"/>
                    <a:pt x="1402" y="4931"/>
                    <a:pt x="1778" y="4995"/>
                  </a:cubicBezTo>
                  <a:lnTo>
                    <a:pt x="16769" y="7604"/>
                  </a:lnTo>
                  <a:lnTo>
                    <a:pt x="1903" y="9644"/>
                  </a:lnTo>
                  <a:cubicBezTo>
                    <a:pt x="1634" y="9679"/>
                    <a:pt x="1509" y="9723"/>
                    <a:pt x="1509" y="9767"/>
                  </a:cubicBezTo>
                  <a:lnTo>
                    <a:pt x="1509" y="11725"/>
                  </a:lnTo>
                  <a:cubicBezTo>
                    <a:pt x="1509" y="11768"/>
                    <a:pt x="1634" y="11808"/>
                    <a:pt x="1867" y="11843"/>
                  </a:cubicBezTo>
                  <a:lnTo>
                    <a:pt x="16733" y="14030"/>
                  </a:lnTo>
                  <a:lnTo>
                    <a:pt x="1849" y="16254"/>
                  </a:lnTo>
                  <a:cubicBezTo>
                    <a:pt x="1420" y="16318"/>
                    <a:pt x="1384" y="16401"/>
                    <a:pt x="1742" y="16471"/>
                  </a:cubicBezTo>
                  <a:lnTo>
                    <a:pt x="14960" y="18936"/>
                  </a:lnTo>
                  <a:lnTo>
                    <a:pt x="327" y="21252"/>
                  </a:lnTo>
                  <a:cubicBezTo>
                    <a:pt x="-282" y="21348"/>
                    <a:pt x="-13" y="21475"/>
                    <a:pt x="918" y="21538"/>
                  </a:cubicBezTo>
                  <a:cubicBezTo>
                    <a:pt x="1258" y="21562"/>
                    <a:pt x="1634" y="21573"/>
                    <a:pt x="2010" y="21573"/>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59" name="Shape">
              <a:extLst>
                <a:ext uri="{FF2B5EF4-FFF2-40B4-BE49-F238E27FC236}">
                  <a16:creationId xmlns:a16="http://schemas.microsoft.com/office/drawing/2014/main" id="{56475E09-D038-4850-B629-33FDC3F6251A}"/>
                </a:ext>
              </a:extLst>
            </p:cNvPr>
            <p:cNvSpPr/>
            <p:nvPr/>
          </p:nvSpPr>
          <p:spPr>
            <a:xfrm>
              <a:off x="6032500" y="20904200"/>
              <a:ext cx="102528" cy="1517656"/>
            </a:xfrm>
            <a:custGeom>
              <a:avLst/>
              <a:gdLst/>
              <a:ahLst/>
              <a:cxnLst>
                <a:cxn ang="0">
                  <a:pos x="wd2" y="hd2"/>
                </a:cxn>
                <a:cxn ang="5400000">
                  <a:pos x="wd2" y="hd2"/>
                </a:cxn>
                <a:cxn ang="10800000">
                  <a:pos x="wd2" y="hd2"/>
                </a:cxn>
                <a:cxn ang="16200000">
                  <a:pos x="wd2" y="hd2"/>
                </a:cxn>
              </a:cxnLst>
              <a:rect l="0" t="0" r="r" b="b"/>
              <a:pathLst>
                <a:path w="21111" h="21573" extrusionOk="0">
                  <a:moveTo>
                    <a:pt x="18129" y="21573"/>
                  </a:moveTo>
                  <a:cubicBezTo>
                    <a:pt x="18495" y="21573"/>
                    <a:pt x="18887" y="21568"/>
                    <a:pt x="19253" y="21559"/>
                  </a:cubicBezTo>
                  <a:cubicBezTo>
                    <a:pt x="20744" y="21515"/>
                    <a:pt x="21450" y="21398"/>
                    <a:pt x="20848" y="21295"/>
                  </a:cubicBezTo>
                  <a:lnTo>
                    <a:pt x="6126" y="18825"/>
                  </a:lnTo>
                  <a:lnTo>
                    <a:pt x="20744" y="16877"/>
                  </a:lnTo>
                  <a:cubicBezTo>
                    <a:pt x="21136" y="16825"/>
                    <a:pt x="21188" y="16762"/>
                    <a:pt x="20848" y="16706"/>
                  </a:cubicBezTo>
                  <a:lnTo>
                    <a:pt x="6073" y="14265"/>
                  </a:lnTo>
                  <a:lnTo>
                    <a:pt x="20848" y="11825"/>
                  </a:lnTo>
                  <a:cubicBezTo>
                    <a:pt x="21005" y="11799"/>
                    <a:pt x="21084" y="11774"/>
                    <a:pt x="21084" y="11747"/>
                  </a:cubicBezTo>
                  <a:lnTo>
                    <a:pt x="21084" y="10017"/>
                  </a:lnTo>
                  <a:cubicBezTo>
                    <a:pt x="21084" y="9992"/>
                    <a:pt x="21005" y="9967"/>
                    <a:pt x="20874" y="9942"/>
                  </a:cubicBezTo>
                  <a:lnTo>
                    <a:pt x="6152" y="7400"/>
                  </a:lnTo>
                  <a:lnTo>
                    <a:pt x="20717" y="5604"/>
                  </a:lnTo>
                  <a:cubicBezTo>
                    <a:pt x="21162" y="5551"/>
                    <a:pt x="21214" y="5486"/>
                    <a:pt x="20901" y="5430"/>
                  </a:cubicBezTo>
                  <a:lnTo>
                    <a:pt x="6073" y="2836"/>
                  </a:lnTo>
                  <a:lnTo>
                    <a:pt x="20901" y="278"/>
                  </a:lnTo>
                  <a:cubicBezTo>
                    <a:pt x="21502" y="175"/>
                    <a:pt x="20770" y="56"/>
                    <a:pt x="19279" y="15"/>
                  </a:cubicBezTo>
                  <a:cubicBezTo>
                    <a:pt x="17789" y="-27"/>
                    <a:pt x="16063" y="24"/>
                    <a:pt x="15461" y="126"/>
                  </a:cubicBezTo>
                  <a:lnTo>
                    <a:pt x="216" y="2759"/>
                  </a:lnTo>
                  <a:cubicBezTo>
                    <a:pt x="-72" y="2805"/>
                    <a:pt x="-72" y="2860"/>
                    <a:pt x="216" y="2908"/>
                  </a:cubicBezTo>
                  <a:lnTo>
                    <a:pt x="14965" y="5488"/>
                  </a:lnTo>
                  <a:lnTo>
                    <a:pt x="399" y="7284"/>
                  </a:lnTo>
                  <a:cubicBezTo>
                    <a:pt x="-46" y="7338"/>
                    <a:pt x="-98" y="7402"/>
                    <a:pt x="242" y="7458"/>
                  </a:cubicBezTo>
                  <a:lnTo>
                    <a:pt x="15278" y="10054"/>
                  </a:lnTo>
                  <a:lnTo>
                    <a:pt x="15278" y="11704"/>
                  </a:lnTo>
                  <a:lnTo>
                    <a:pt x="268" y="14186"/>
                  </a:lnTo>
                  <a:cubicBezTo>
                    <a:pt x="-19" y="14236"/>
                    <a:pt x="-19" y="14292"/>
                    <a:pt x="268" y="14341"/>
                  </a:cubicBezTo>
                  <a:lnTo>
                    <a:pt x="14991" y="16773"/>
                  </a:lnTo>
                  <a:lnTo>
                    <a:pt x="373" y="18719"/>
                  </a:lnTo>
                  <a:cubicBezTo>
                    <a:pt x="-19" y="18771"/>
                    <a:pt x="-72" y="18834"/>
                    <a:pt x="268" y="18889"/>
                  </a:cubicBezTo>
                  <a:lnTo>
                    <a:pt x="15514" y="21445"/>
                  </a:lnTo>
                  <a:cubicBezTo>
                    <a:pt x="15906" y="21526"/>
                    <a:pt x="16978" y="21573"/>
                    <a:pt x="18129" y="21573"/>
                  </a:cubicBezTo>
                  <a:close/>
                </a:path>
              </a:pathLst>
            </a:custGeom>
            <a:solidFill>
              <a:srgbClr val="F3CB57"/>
            </a:solidFill>
            <a:ln w="12700">
              <a:miter lim="400000"/>
            </a:ln>
          </p:spPr>
          <p:txBody>
            <a:bodyPr lIns="28575" tIns="28575" rIns="28575" bIns="28575" anchor="ctr"/>
            <a:lstStyle/>
            <a:p>
              <a:pPr>
                <a:defRPr sz="3000"/>
              </a:pPr>
              <a:endParaRPr sz="2250"/>
            </a:p>
          </p:txBody>
        </p:sp>
        <p:sp>
          <p:nvSpPr>
            <p:cNvPr id="260" name="Shape">
              <a:extLst>
                <a:ext uri="{FF2B5EF4-FFF2-40B4-BE49-F238E27FC236}">
                  <a16:creationId xmlns:a16="http://schemas.microsoft.com/office/drawing/2014/main" id="{1715305F-E13E-4EBF-91F4-8E885B0D85A8}"/>
                </a:ext>
              </a:extLst>
            </p:cNvPr>
            <p:cNvSpPr/>
            <p:nvPr/>
          </p:nvSpPr>
          <p:spPr>
            <a:xfrm>
              <a:off x="6070600" y="20015199"/>
              <a:ext cx="524376" cy="238255"/>
            </a:xfrm>
            <a:custGeom>
              <a:avLst/>
              <a:gdLst/>
              <a:ahLst/>
              <a:cxnLst>
                <a:cxn ang="0">
                  <a:pos x="wd2" y="hd2"/>
                </a:cxn>
                <a:cxn ang="5400000">
                  <a:pos x="wd2" y="hd2"/>
                </a:cxn>
                <a:cxn ang="10800000">
                  <a:pos x="wd2" y="hd2"/>
                </a:cxn>
                <a:cxn ang="16200000">
                  <a:pos x="wd2" y="hd2"/>
                </a:cxn>
              </a:cxnLst>
              <a:rect l="0" t="0" r="r" b="b"/>
              <a:pathLst>
                <a:path w="21558" h="21600" extrusionOk="0">
                  <a:moveTo>
                    <a:pt x="20598" y="21600"/>
                  </a:moveTo>
                  <a:cubicBezTo>
                    <a:pt x="20462" y="21600"/>
                    <a:pt x="20326" y="21542"/>
                    <a:pt x="20201" y="21416"/>
                  </a:cubicBezTo>
                  <a:lnTo>
                    <a:pt x="19861" y="21082"/>
                  </a:lnTo>
                  <a:lnTo>
                    <a:pt x="20102" y="19907"/>
                  </a:lnTo>
                  <a:lnTo>
                    <a:pt x="20441" y="20241"/>
                  </a:lnTo>
                  <a:cubicBezTo>
                    <a:pt x="20545" y="20345"/>
                    <a:pt x="20665" y="20345"/>
                    <a:pt x="20770" y="20230"/>
                  </a:cubicBezTo>
                  <a:cubicBezTo>
                    <a:pt x="20874" y="20115"/>
                    <a:pt x="20947" y="19907"/>
                    <a:pt x="20973" y="19666"/>
                  </a:cubicBezTo>
                  <a:cubicBezTo>
                    <a:pt x="21000" y="19412"/>
                    <a:pt x="20973" y="19148"/>
                    <a:pt x="20900" y="18952"/>
                  </a:cubicBezTo>
                  <a:cubicBezTo>
                    <a:pt x="20827" y="18744"/>
                    <a:pt x="20718" y="18629"/>
                    <a:pt x="20598" y="18629"/>
                  </a:cubicBezTo>
                  <a:lnTo>
                    <a:pt x="19934" y="18629"/>
                  </a:lnTo>
                  <a:cubicBezTo>
                    <a:pt x="19569" y="18629"/>
                    <a:pt x="19209" y="18480"/>
                    <a:pt x="18869" y="18169"/>
                  </a:cubicBezTo>
                  <a:lnTo>
                    <a:pt x="0" y="1197"/>
                  </a:lnTo>
                  <a:lnTo>
                    <a:pt x="219" y="0"/>
                  </a:lnTo>
                  <a:lnTo>
                    <a:pt x="19089" y="16971"/>
                  </a:lnTo>
                  <a:cubicBezTo>
                    <a:pt x="19360" y="17213"/>
                    <a:pt x="19642" y="17340"/>
                    <a:pt x="19929" y="17340"/>
                  </a:cubicBezTo>
                  <a:lnTo>
                    <a:pt x="20592" y="17340"/>
                  </a:lnTo>
                  <a:cubicBezTo>
                    <a:pt x="20890" y="17340"/>
                    <a:pt x="21167" y="17639"/>
                    <a:pt x="21349" y="18146"/>
                  </a:cubicBezTo>
                  <a:cubicBezTo>
                    <a:pt x="21532" y="18652"/>
                    <a:pt x="21600" y="19320"/>
                    <a:pt x="21532" y="19953"/>
                  </a:cubicBezTo>
                  <a:cubicBezTo>
                    <a:pt x="21464" y="20575"/>
                    <a:pt x="21276" y="21105"/>
                    <a:pt x="21015" y="21381"/>
                  </a:cubicBezTo>
                  <a:cubicBezTo>
                    <a:pt x="20895" y="21519"/>
                    <a:pt x="20749" y="21600"/>
                    <a:pt x="20598" y="216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61" name="Shape">
              <a:extLst>
                <a:ext uri="{FF2B5EF4-FFF2-40B4-BE49-F238E27FC236}">
                  <a16:creationId xmlns:a16="http://schemas.microsoft.com/office/drawing/2014/main" id="{CF5CB61B-8CB6-4332-9346-32148EA9F046}"/>
                </a:ext>
              </a:extLst>
            </p:cNvPr>
            <p:cNvSpPr/>
            <p:nvPr/>
          </p:nvSpPr>
          <p:spPr>
            <a:xfrm>
              <a:off x="6578600" y="20218399"/>
              <a:ext cx="524376" cy="238255"/>
            </a:xfrm>
            <a:custGeom>
              <a:avLst/>
              <a:gdLst/>
              <a:ahLst/>
              <a:cxnLst>
                <a:cxn ang="0">
                  <a:pos x="wd2" y="hd2"/>
                </a:cxn>
                <a:cxn ang="5400000">
                  <a:pos x="wd2" y="hd2"/>
                </a:cxn>
                <a:cxn ang="10800000">
                  <a:pos x="wd2" y="hd2"/>
                </a:cxn>
                <a:cxn ang="16200000">
                  <a:pos x="wd2" y="hd2"/>
                </a:cxn>
              </a:cxnLst>
              <a:rect l="0" t="0" r="r" b="b"/>
              <a:pathLst>
                <a:path w="21558" h="21600" extrusionOk="0">
                  <a:moveTo>
                    <a:pt x="20598" y="21600"/>
                  </a:moveTo>
                  <a:cubicBezTo>
                    <a:pt x="20462" y="21600"/>
                    <a:pt x="20326" y="21542"/>
                    <a:pt x="20201" y="21416"/>
                  </a:cubicBezTo>
                  <a:lnTo>
                    <a:pt x="19861" y="21082"/>
                  </a:lnTo>
                  <a:lnTo>
                    <a:pt x="20102" y="19907"/>
                  </a:lnTo>
                  <a:lnTo>
                    <a:pt x="20441" y="20241"/>
                  </a:lnTo>
                  <a:cubicBezTo>
                    <a:pt x="20545" y="20345"/>
                    <a:pt x="20665" y="20345"/>
                    <a:pt x="20770" y="20230"/>
                  </a:cubicBezTo>
                  <a:cubicBezTo>
                    <a:pt x="20874" y="20115"/>
                    <a:pt x="20947" y="19907"/>
                    <a:pt x="20973" y="19666"/>
                  </a:cubicBezTo>
                  <a:cubicBezTo>
                    <a:pt x="21000" y="19412"/>
                    <a:pt x="20973" y="19148"/>
                    <a:pt x="20900" y="18952"/>
                  </a:cubicBezTo>
                  <a:cubicBezTo>
                    <a:pt x="20827" y="18744"/>
                    <a:pt x="20718" y="18629"/>
                    <a:pt x="20598" y="18629"/>
                  </a:cubicBezTo>
                  <a:lnTo>
                    <a:pt x="19934" y="18629"/>
                  </a:lnTo>
                  <a:cubicBezTo>
                    <a:pt x="19569" y="18629"/>
                    <a:pt x="19209" y="18480"/>
                    <a:pt x="18869" y="18169"/>
                  </a:cubicBezTo>
                  <a:lnTo>
                    <a:pt x="0" y="1197"/>
                  </a:lnTo>
                  <a:lnTo>
                    <a:pt x="219" y="0"/>
                  </a:lnTo>
                  <a:lnTo>
                    <a:pt x="19089" y="16971"/>
                  </a:lnTo>
                  <a:cubicBezTo>
                    <a:pt x="19355" y="17213"/>
                    <a:pt x="19642" y="17340"/>
                    <a:pt x="19929" y="17340"/>
                  </a:cubicBezTo>
                  <a:lnTo>
                    <a:pt x="20592" y="17340"/>
                  </a:lnTo>
                  <a:cubicBezTo>
                    <a:pt x="20890" y="17340"/>
                    <a:pt x="21167" y="17639"/>
                    <a:pt x="21349" y="18146"/>
                  </a:cubicBezTo>
                  <a:cubicBezTo>
                    <a:pt x="21532" y="18652"/>
                    <a:pt x="21600" y="19320"/>
                    <a:pt x="21532" y="19965"/>
                  </a:cubicBezTo>
                  <a:cubicBezTo>
                    <a:pt x="21464" y="20587"/>
                    <a:pt x="21276" y="21116"/>
                    <a:pt x="21015" y="21392"/>
                  </a:cubicBezTo>
                  <a:cubicBezTo>
                    <a:pt x="20890" y="21531"/>
                    <a:pt x="20744" y="21600"/>
                    <a:pt x="20598" y="216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62" name="Circle">
              <a:extLst>
                <a:ext uri="{FF2B5EF4-FFF2-40B4-BE49-F238E27FC236}">
                  <a16:creationId xmlns:a16="http://schemas.microsoft.com/office/drawing/2014/main" id="{9C573A4F-4647-4163-9455-7CD8798A0BD3}"/>
                </a:ext>
              </a:extLst>
            </p:cNvPr>
            <p:cNvSpPr/>
            <p:nvPr/>
          </p:nvSpPr>
          <p:spPr>
            <a:xfrm>
              <a:off x="6007100" y="19964400"/>
              <a:ext cx="76708" cy="76708"/>
            </a:xfrm>
            <a:prstGeom prst="ellipse">
              <a:avLst/>
            </a:prstGeom>
            <a:solidFill>
              <a:srgbClr val="2D62A2"/>
            </a:solidFill>
            <a:ln w="12700">
              <a:miter lim="400000"/>
            </a:ln>
          </p:spPr>
          <p:txBody>
            <a:bodyPr lIns="28575" tIns="28575" rIns="28575" bIns="28575" anchor="ctr"/>
            <a:lstStyle/>
            <a:p>
              <a:pPr>
                <a:defRPr sz="3000"/>
              </a:pPr>
              <a:endParaRPr sz="2250"/>
            </a:p>
          </p:txBody>
        </p:sp>
        <p:sp>
          <p:nvSpPr>
            <p:cNvPr id="263" name="Shape">
              <a:extLst>
                <a:ext uri="{FF2B5EF4-FFF2-40B4-BE49-F238E27FC236}">
                  <a16:creationId xmlns:a16="http://schemas.microsoft.com/office/drawing/2014/main" id="{C8ABD142-1025-40E8-A550-E4114CB952E7}"/>
                </a:ext>
              </a:extLst>
            </p:cNvPr>
            <p:cNvSpPr/>
            <p:nvPr/>
          </p:nvSpPr>
          <p:spPr>
            <a:xfrm>
              <a:off x="5613400" y="19989800"/>
              <a:ext cx="435081" cy="620599"/>
            </a:xfrm>
            <a:custGeom>
              <a:avLst/>
              <a:gdLst/>
              <a:ahLst/>
              <a:cxnLst>
                <a:cxn ang="0">
                  <a:pos x="wd2" y="hd2"/>
                </a:cxn>
                <a:cxn ang="5400000">
                  <a:pos x="wd2" y="hd2"/>
                </a:cxn>
                <a:cxn ang="10800000">
                  <a:pos x="wd2" y="hd2"/>
                </a:cxn>
                <a:cxn ang="16200000">
                  <a:pos x="wd2" y="hd2"/>
                </a:cxn>
              </a:cxnLst>
              <a:rect l="0" t="0" r="r" b="b"/>
              <a:pathLst>
                <a:path w="21600" h="21600" extrusionOk="0">
                  <a:moveTo>
                    <a:pt x="0" y="21318"/>
                  </a:moveTo>
                  <a:lnTo>
                    <a:pt x="21019" y="0"/>
                  </a:lnTo>
                  <a:lnTo>
                    <a:pt x="21600" y="282"/>
                  </a:lnTo>
                  <a:lnTo>
                    <a:pt x="581" y="21600"/>
                  </a:lnTo>
                  <a:close/>
                </a:path>
              </a:pathLst>
            </a:custGeom>
            <a:solidFill>
              <a:srgbClr val="2D62A2"/>
            </a:solidFill>
            <a:ln w="12700">
              <a:miter lim="400000"/>
            </a:ln>
          </p:spPr>
          <p:txBody>
            <a:bodyPr lIns="28575" tIns="28575" rIns="28575" bIns="28575" anchor="ctr"/>
            <a:lstStyle/>
            <a:p>
              <a:pPr>
                <a:defRPr sz="3000"/>
              </a:pPr>
              <a:endParaRPr sz="2250"/>
            </a:p>
          </p:txBody>
        </p:sp>
        <p:sp>
          <p:nvSpPr>
            <p:cNvPr id="264" name="Shape">
              <a:extLst>
                <a:ext uri="{FF2B5EF4-FFF2-40B4-BE49-F238E27FC236}">
                  <a16:creationId xmlns:a16="http://schemas.microsoft.com/office/drawing/2014/main" id="{4BF40231-2234-413D-82C7-8A14CCC1F403}"/>
                </a:ext>
              </a:extLst>
            </p:cNvPr>
            <p:cNvSpPr/>
            <p:nvPr/>
          </p:nvSpPr>
          <p:spPr>
            <a:xfrm>
              <a:off x="5575300" y="19989799"/>
              <a:ext cx="435081" cy="620597"/>
            </a:xfrm>
            <a:custGeom>
              <a:avLst/>
              <a:gdLst/>
              <a:ahLst/>
              <a:cxnLst>
                <a:cxn ang="0">
                  <a:pos x="wd2" y="hd2"/>
                </a:cxn>
                <a:cxn ang="5400000">
                  <a:pos x="wd2" y="hd2"/>
                </a:cxn>
                <a:cxn ang="10800000">
                  <a:pos x="wd2" y="hd2"/>
                </a:cxn>
                <a:cxn ang="16200000">
                  <a:pos x="wd2" y="hd2"/>
                </a:cxn>
              </a:cxnLst>
              <a:rect l="0" t="0" r="r" b="b"/>
              <a:pathLst>
                <a:path w="21600" h="21600" extrusionOk="0">
                  <a:moveTo>
                    <a:pt x="0" y="21318"/>
                  </a:moveTo>
                  <a:lnTo>
                    <a:pt x="21019" y="0"/>
                  </a:lnTo>
                  <a:lnTo>
                    <a:pt x="21600" y="281"/>
                  </a:lnTo>
                  <a:lnTo>
                    <a:pt x="581" y="21600"/>
                  </a:lnTo>
                  <a:close/>
                </a:path>
              </a:pathLst>
            </a:custGeom>
            <a:solidFill>
              <a:srgbClr val="2D62A2"/>
            </a:solidFill>
            <a:ln w="12700">
              <a:miter lim="400000"/>
            </a:ln>
          </p:spPr>
          <p:txBody>
            <a:bodyPr lIns="28575" tIns="28575" rIns="28575" bIns="28575" anchor="ctr"/>
            <a:lstStyle/>
            <a:p>
              <a:pPr>
                <a:defRPr sz="3000"/>
              </a:pPr>
              <a:endParaRPr sz="2250"/>
            </a:p>
          </p:txBody>
        </p:sp>
        <p:sp>
          <p:nvSpPr>
            <p:cNvPr id="265" name="Shape">
              <a:extLst>
                <a:ext uri="{FF2B5EF4-FFF2-40B4-BE49-F238E27FC236}">
                  <a16:creationId xmlns:a16="http://schemas.microsoft.com/office/drawing/2014/main" id="{778EF1F9-FC6F-4958-9CF5-6A63984D3865}"/>
                </a:ext>
              </a:extLst>
            </p:cNvPr>
            <p:cNvSpPr/>
            <p:nvPr/>
          </p:nvSpPr>
          <p:spPr>
            <a:xfrm>
              <a:off x="5892799" y="19951699"/>
              <a:ext cx="161653" cy="624336"/>
            </a:xfrm>
            <a:custGeom>
              <a:avLst/>
              <a:gdLst/>
              <a:ahLst/>
              <a:cxnLst>
                <a:cxn ang="0">
                  <a:pos x="wd2" y="hd2"/>
                </a:cxn>
                <a:cxn ang="5400000">
                  <a:pos x="wd2" y="hd2"/>
                </a:cxn>
                <a:cxn ang="10800000">
                  <a:pos x="wd2" y="hd2"/>
                </a:cxn>
                <a:cxn ang="16200000">
                  <a:pos x="wd2" y="hd2"/>
                </a:cxn>
              </a:cxnLst>
              <a:rect l="0" t="0" r="r" b="b"/>
              <a:pathLst>
                <a:path w="21446" h="21600" extrusionOk="0">
                  <a:moveTo>
                    <a:pt x="2204" y="21600"/>
                  </a:moveTo>
                  <a:cubicBezTo>
                    <a:pt x="2137" y="21600"/>
                    <a:pt x="2052" y="21600"/>
                    <a:pt x="1985" y="21596"/>
                  </a:cubicBezTo>
                  <a:cubicBezTo>
                    <a:pt x="772" y="21565"/>
                    <a:pt x="-121" y="21284"/>
                    <a:pt x="14" y="20967"/>
                  </a:cubicBezTo>
                  <a:lnTo>
                    <a:pt x="7815" y="518"/>
                  </a:lnTo>
                  <a:cubicBezTo>
                    <a:pt x="7933" y="224"/>
                    <a:pt x="8876" y="0"/>
                    <a:pt x="10005" y="0"/>
                  </a:cubicBezTo>
                  <a:lnTo>
                    <a:pt x="17183" y="0"/>
                  </a:lnTo>
                  <a:cubicBezTo>
                    <a:pt x="18379" y="0"/>
                    <a:pt x="19356" y="250"/>
                    <a:pt x="19390" y="562"/>
                  </a:cubicBezTo>
                  <a:lnTo>
                    <a:pt x="21445" y="21011"/>
                  </a:lnTo>
                  <a:cubicBezTo>
                    <a:pt x="21479" y="21328"/>
                    <a:pt x="20519" y="21591"/>
                    <a:pt x="19289" y="21600"/>
                  </a:cubicBezTo>
                  <a:cubicBezTo>
                    <a:pt x="19272" y="21600"/>
                    <a:pt x="19255" y="21600"/>
                    <a:pt x="19238" y="21600"/>
                  </a:cubicBezTo>
                  <a:cubicBezTo>
                    <a:pt x="18042" y="21600"/>
                    <a:pt x="17065" y="21354"/>
                    <a:pt x="17031" y="21038"/>
                  </a:cubicBezTo>
                  <a:lnTo>
                    <a:pt x="15026" y="1147"/>
                  </a:lnTo>
                  <a:lnTo>
                    <a:pt x="11993" y="1147"/>
                  </a:lnTo>
                  <a:lnTo>
                    <a:pt x="4394" y="21077"/>
                  </a:lnTo>
                  <a:cubicBezTo>
                    <a:pt x="4276" y="21380"/>
                    <a:pt x="3316" y="21600"/>
                    <a:pt x="2204" y="21600"/>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66" name="Circle">
              <a:extLst>
                <a:ext uri="{FF2B5EF4-FFF2-40B4-BE49-F238E27FC236}">
                  <a16:creationId xmlns:a16="http://schemas.microsoft.com/office/drawing/2014/main" id="{0FC96606-FB9A-4A9C-98F7-3DD2895EBD3E}"/>
                </a:ext>
              </a:extLst>
            </p:cNvPr>
            <p:cNvSpPr/>
            <p:nvPr/>
          </p:nvSpPr>
          <p:spPr>
            <a:xfrm>
              <a:off x="5930900" y="19939000"/>
              <a:ext cx="114808" cy="114808"/>
            </a:xfrm>
            <a:prstGeom prst="ellipse">
              <a:avLst/>
            </a:prstGeom>
            <a:solidFill>
              <a:srgbClr val="FBD157"/>
            </a:solidFill>
            <a:ln w="12700">
              <a:miter lim="400000"/>
            </a:ln>
          </p:spPr>
          <p:txBody>
            <a:bodyPr lIns="28575" tIns="28575" rIns="28575" bIns="28575" anchor="ctr"/>
            <a:lstStyle/>
            <a:p>
              <a:pPr>
                <a:defRPr sz="3000"/>
              </a:pPr>
              <a:endParaRPr sz="2250"/>
            </a:p>
          </p:txBody>
        </p:sp>
        <p:sp>
          <p:nvSpPr>
            <p:cNvPr id="267" name="Shape">
              <a:extLst>
                <a:ext uri="{FF2B5EF4-FFF2-40B4-BE49-F238E27FC236}">
                  <a16:creationId xmlns:a16="http://schemas.microsoft.com/office/drawing/2014/main" id="{F01DBF94-AEAE-4648-A8F6-A3A7A77D3510}"/>
                </a:ext>
              </a:extLst>
            </p:cNvPr>
            <p:cNvSpPr/>
            <p:nvPr/>
          </p:nvSpPr>
          <p:spPr>
            <a:xfrm>
              <a:off x="5918200" y="20116799"/>
              <a:ext cx="136076" cy="458595"/>
            </a:xfrm>
            <a:custGeom>
              <a:avLst/>
              <a:gdLst/>
              <a:ahLst/>
              <a:cxnLst>
                <a:cxn ang="0">
                  <a:pos x="wd2" y="hd2"/>
                </a:cxn>
                <a:cxn ang="5400000">
                  <a:pos x="wd2" y="hd2"/>
                </a:cxn>
                <a:cxn ang="10800000">
                  <a:pos x="wd2" y="hd2"/>
                </a:cxn>
                <a:cxn ang="16200000">
                  <a:pos x="wd2" y="hd2"/>
                </a:cxn>
              </a:cxnLst>
              <a:rect l="0" t="0" r="r" b="b"/>
              <a:pathLst>
                <a:path w="21174" h="21511" extrusionOk="0">
                  <a:moveTo>
                    <a:pt x="5279" y="21511"/>
                  </a:moveTo>
                  <a:cubicBezTo>
                    <a:pt x="4647" y="21511"/>
                    <a:pt x="4014" y="21440"/>
                    <a:pt x="3500" y="21303"/>
                  </a:cubicBezTo>
                  <a:cubicBezTo>
                    <a:pt x="2453" y="21011"/>
                    <a:pt x="2394" y="20516"/>
                    <a:pt x="3382" y="20200"/>
                  </a:cubicBezTo>
                  <a:lnTo>
                    <a:pt x="15140" y="16418"/>
                  </a:lnTo>
                  <a:lnTo>
                    <a:pt x="576" y="11009"/>
                  </a:lnTo>
                  <a:cubicBezTo>
                    <a:pt x="-136" y="10741"/>
                    <a:pt x="-195" y="10366"/>
                    <a:pt x="437" y="10080"/>
                  </a:cubicBezTo>
                  <a:lnTo>
                    <a:pt x="14073" y="4027"/>
                  </a:lnTo>
                  <a:lnTo>
                    <a:pt x="4074" y="1364"/>
                  </a:lnTo>
                  <a:cubicBezTo>
                    <a:pt x="3006" y="1079"/>
                    <a:pt x="2908" y="584"/>
                    <a:pt x="3856" y="262"/>
                  </a:cubicBezTo>
                  <a:cubicBezTo>
                    <a:pt x="4805" y="-59"/>
                    <a:pt x="6445" y="-89"/>
                    <a:pt x="7512" y="197"/>
                  </a:cubicBezTo>
                  <a:lnTo>
                    <a:pt x="19211" y="3312"/>
                  </a:lnTo>
                  <a:cubicBezTo>
                    <a:pt x="20180" y="3574"/>
                    <a:pt x="20377" y="4009"/>
                    <a:pt x="19646" y="4337"/>
                  </a:cubicBezTo>
                  <a:lnTo>
                    <a:pt x="5813" y="10479"/>
                  </a:lnTo>
                  <a:lnTo>
                    <a:pt x="20595" y="15971"/>
                  </a:lnTo>
                  <a:cubicBezTo>
                    <a:pt x="21405" y="16275"/>
                    <a:pt x="21365" y="16710"/>
                    <a:pt x="20476" y="16996"/>
                  </a:cubicBezTo>
                  <a:lnTo>
                    <a:pt x="7176" y="21279"/>
                  </a:lnTo>
                  <a:cubicBezTo>
                    <a:pt x="6662" y="21428"/>
                    <a:pt x="5971" y="21511"/>
                    <a:pt x="5279" y="21511"/>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68" name="Shape">
              <a:extLst>
                <a:ext uri="{FF2B5EF4-FFF2-40B4-BE49-F238E27FC236}">
                  <a16:creationId xmlns:a16="http://schemas.microsoft.com/office/drawing/2014/main" id="{4E2FABF3-D269-43B1-BADA-C73FABF1576C}"/>
                </a:ext>
              </a:extLst>
            </p:cNvPr>
            <p:cNvSpPr/>
            <p:nvPr/>
          </p:nvSpPr>
          <p:spPr>
            <a:xfrm>
              <a:off x="6197600" y="20446999"/>
              <a:ext cx="1327414" cy="260793"/>
            </a:xfrm>
            <a:custGeom>
              <a:avLst/>
              <a:gdLst/>
              <a:ahLst/>
              <a:cxnLst>
                <a:cxn ang="0">
                  <a:pos x="wd2" y="hd2"/>
                </a:cxn>
                <a:cxn ang="5400000">
                  <a:pos x="wd2" y="hd2"/>
                </a:cxn>
                <a:cxn ang="10800000">
                  <a:pos x="wd2" y="hd2"/>
                </a:cxn>
                <a:cxn ang="16200000">
                  <a:pos x="wd2" y="hd2"/>
                </a:cxn>
              </a:cxnLst>
              <a:rect l="0" t="0" r="r" b="b"/>
              <a:pathLst>
                <a:path w="21479" h="21480" extrusionOk="0">
                  <a:moveTo>
                    <a:pt x="923" y="21480"/>
                  </a:moveTo>
                  <a:cubicBezTo>
                    <a:pt x="573" y="21480"/>
                    <a:pt x="263" y="20518"/>
                    <a:pt x="103" y="18907"/>
                  </a:cubicBezTo>
                  <a:cubicBezTo>
                    <a:pt x="-68" y="17202"/>
                    <a:pt x="-23" y="15235"/>
                    <a:pt x="218" y="13760"/>
                  </a:cubicBezTo>
                  <a:lnTo>
                    <a:pt x="959" y="9242"/>
                  </a:lnTo>
                  <a:cubicBezTo>
                    <a:pt x="1118" y="8279"/>
                    <a:pt x="1348" y="7673"/>
                    <a:pt x="1592" y="7568"/>
                  </a:cubicBezTo>
                  <a:lnTo>
                    <a:pt x="1592" y="7568"/>
                  </a:lnTo>
                  <a:lnTo>
                    <a:pt x="19738" y="16"/>
                  </a:lnTo>
                  <a:cubicBezTo>
                    <a:pt x="20063" y="-120"/>
                    <a:pt x="20383" y="644"/>
                    <a:pt x="20570" y="2014"/>
                  </a:cubicBezTo>
                  <a:lnTo>
                    <a:pt x="21312" y="7432"/>
                  </a:lnTo>
                  <a:cubicBezTo>
                    <a:pt x="21505" y="8844"/>
                    <a:pt x="21532" y="10602"/>
                    <a:pt x="21386" y="12150"/>
                  </a:cubicBezTo>
                  <a:cubicBezTo>
                    <a:pt x="21240" y="13698"/>
                    <a:pt x="20952" y="14692"/>
                    <a:pt x="20615" y="14807"/>
                  </a:cubicBezTo>
                  <a:lnTo>
                    <a:pt x="986" y="21470"/>
                  </a:lnTo>
                  <a:cubicBezTo>
                    <a:pt x="966" y="21480"/>
                    <a:pt x="943" y="21480"/>
                    <a:pt x="923" y="21480"/>
                  </a:cubicBezTo>
                  <a:close/>
                  <a:moveTo>
                    <a:pt x="1631" y="9922"/>
                  </a:moveTo>
                  <a:cubicBezTo>
                    <a:pt x="1506" y="9974"/>
                    <a:pt x="1395" y="10267"/>
                    <a:pt x="1315" y="10759"/>
                  </a:cubicBezTo>
                  <a:lnTo>
                    <a:pt x="573" y="15277"/>
                  </a:lnTo>
                  <a:cubicBezTo>
                    <a:pt x="450" y="16020"/>
                    <a:pt x="429" y="16993"/>
                    <a:pt x="516" y="17861"/>
                  </a:cubicBezTo>
                  <a:cubicBezTo>
                    <a:pt x="602" y="18729"/>
                    <a:pt x="768" y="19221"/>
                    <a:pt x="959" y="19147"/>
                  </a:cubicBezTo>
                  <a:lnTo>
                    <a:pt x="20589" y="12484"/>
                  </a:lnTo>
                  <a:cubicBezTo>
                    <a:pt x="20757" y="12432"/>
                    <a:pt x="20903" y="11930"/>
                    <a:pt x="20975" y="11156"/>
                  </a:cubicBezTo>
                  <a:cubicBezTo>
                    <a:pt x="21049" y="10382"/>
                    <a:pt x="21035" y="9493"/>
                    <a:pt x="20938" y="8792"/>
                  </a:cubicBezTo>
                  <a:lnTo>
                    <a:pt x="20196" y="3374"/>
                  </a:lnTo>
                  <a:cubicBezTo>
                    <a:pt x="20102" y="2683"/>
                    <a:pt x="19939" y="2296"/>
                    <a:pt x="19779" y="2369"/>
                  </a:cubicBezTo>
                  <a:lnTo>
                    <a:pt x="1631" y="9922"/>
                  </a:lnTo>
                  <a:close/>
                </a:path>
              </a:pathLst>
            </a:custGeom>
            <a:solidFill>
              <a:srgbClr val="E1B655"/>
            </a:solidFill>
            <a:ln w="12700">
              <a:miter lim="400000"/>
            </a:ln>
          </p:spPr>
          <p:txBody>
            <a:bodyPr lIns="28575" tIns="28575" rIns="28575" bIns="28575" anchor="ctr"/>
            <a:lstStyle/>
            <a:p>
              <a:pPr>
                <a:defRPr sz="3000"/>
              </a:pPr>
              <a:endParaRPr sz="2250"/>
            </a:p>
          </p:txBody>
        </p:sp>
        <p:sp>
          <p:nvSpPr>
            <p:cNvPr id="269" name="Shape">
              <a:extLst>
                <a:ext uri="{FF2B5EF4-FFF2-40B4-BE49-F238E27FC236}">
                  <a16:creationId xmlns:a16="http://schemas.microsoft.com/office/drawing/2014/main" id="{012C83A8-9ED5-43DC-A797-3DA1C129402E}"/>
                </a:ext>
              </a:extLst>
            </p:cNvPr>
            <p:cNvSpPr/>
            <p:nvPr/>
          </p:nvSpPr>
          <p:spPr>
            <a:xfrm>
              <a:off x="6210299" y="20447000"/>
              <a:ext cx="1232059" cy="245427"/>
            </a:xfrm>
            <a:custGeom>
              <a:avLst/>
              <a:gdLst/>
              <a:ahLst/>
              <a:cxnLst>
                <a:cxn ang="0">
                  <a:pos x="wd2" y="hd2"/>
                </a:cxn>
                <a:cxn ang="5400000">
                  <a:pos x="wd2" y="hd2"/>
                </a:cxn>
                <a:cxn ang="10800000">
                  <a:pos x="wd2" y="hd2"/>
                </a:cxn>
                <a:cxn ang="16200000">
                  <a:pos x="wd2" y="hd2"/>
                </a:cxn>
              </a:cxnLst>
              <a:rect l="0" t="0" r="r" b="b"/>
              <a:pathLst>
                <a:path w="21547" h="21472" extrusionOk="0">
                  <a:moveTo>
                    <a:pt x="248" y="21472"/>
                  </a:moveTo>
                  <a:cubicBezTo>
                    <a:pt x="182" y="21472"/>
                    <a:pt x="113" y="21339"/>
                    <a:pt x="64" y="21061"/>
                  </a:cubicBezTo>
                  <a:cubicBezTo>
                    <a:pt x="-27" y="20550"/>
                    <a:pt x="-20" y="19761"/>
                    <a:pt x="82" y="19305"/>
                  </a:cubicBezTo>
                  <a:lnTo>
                    <a:pt x="2487" y="8427"/>
                  </a:lnTo>
                  <a:cubicBezTo>
                    <a:pt x="2587" y="7983"/>
                    <a:pt x="2740" y="8005"/>
                    <a:pt x="2834" y="8483"/>
                  </a:cubicBezTo>
                  <a:lnTo>
                    <a:pt x="4520" y="17239"/>
                  </a:lnTo>
                  <a:lnTo>
                    <a:pt x="6978" y="6328"/>
                  </a:lnTo>
                  <a:cubicBezTo>
                    <a:pt x="7076" y="5894"/>
                    <a:pt x="7227" y="5916"/>
                    <a:pt x="7320" y="6383"/>
                  </a:cubicBezTo>
                  <a:lnTo>
                    <a:pt x="9102" y="15305"/>
                  </a:lnTo>
                  <a:lnTo>
                    <a:pt x="11749" y="4005"/>
                  </a:lnTo>
                  <a:cubicBezTo>
                    <a:pt x="11851" y="3572"/>
                    <a:pt x="12000" y="3616"/>
                    <a:pt x="12091" y="4105"/>
                  </a:cubicBezTo>
                  <a:lnTo>
                    <a:pt x="14001" y="14294"/>
                  </a:lnTo>
                  <a:lnTo>
                    <a:pt x="16549" y="2194"/>
                  </a:lnTo>
                  <a:cubicBezTo>
                    <a:pt x="16598" y="1961"/>
                    <a:pt x="16662" y="1828"/>
                    <a:pt x="16731" y="1850"/>
                  </a:cubicBezTo>
                  <a:cubicBezTo>
                    <a:pt x="16798" y="1861"/>
                    <a:pt x="16862" y="2016"/>
                    <a:pt x="16907" y="2272"/>
                  </a:cubicBezTo>
                  <a:lnTo>
                    <a:pt x="18719" y="12605"/>
                  </a:lnTo>
                  <a:lnTo>
                    <a:pt x="21122" y="372"/>
                  </a:lnTo>
                  <a:cubicBezTo>
                    <a:pt x="21218" y="-117"/>
                    <a:pt x="21375" y="-128"/>
                    <a:pt x="21473" y="361"/>
                  </a:cubicBezTo>
                  <a:cubicBezTo>
                    <a:pt x="21571" y="839"/>
                    <a:pt x="21573" y="1628"/>
                    <a:pt x="21475" y="2116"/>
                  </a:cubicBezTo>
                  <a:lnTo>
                    <a:pt x="18885" y="15305"/>
                  </a:lnTo>
                  <a:cubicBezTo>
                    <a:pt x="18837" y="15550"/>
                    <a:pt x="18772" y="15683"/>
                    <a:pt x="18701" y="15672"/>
                  </a:cubicBezTo>
                  <a:cubicBezTo>
                    <a:pt x="18632" y="15661"/>
                    <a:pt x="18568" y="15505"/>
                    <a:pt x="18521" y="15250"/>
                  </a:cubicBezTo>
                  <a:lnTo>
                    <a:pt x="16702" y="4883"/>
                  </a:lnTo>
                  <a:lnTo>
                    <a:pt x="14161" y="16950"/>
                  </a:lnTo>
                  <a:cubicBezTo>
                    <a:pt x="14112" y="17183"/>
                    <a:pt x="14048" y="17294"/>
                    <a:pt x="13984" y="17294"/>
                  </a:cubicBezTo>
                  <a:cubicBezTo>
                    <a:pt x="13917" y="17283"/>
                    <a:pt x="13855" y="17139"/>
                    <a:pt x="13810" y="16905"/>
                  </a:cubicBezTo>
                  <a:lnTo>
                    <a:pt x="11891" y="6661"/>
                  </a:lnTo>
                  <a:lnTo>
                    <a:pt x="9250" y="17939"/>
                  </a:lnTo>
                  <a:cubicBezTo>
                    <a:pt x="9153" y="18361"/>
                    <a:pt x="9004" y="18328"/>
                    <a:pt x="8913" y="17872"/>
                  </a:cubicBezTo>
                  <a:lnTo>
                    <a:pt x="7136" y="8972"/>
                  </a:lnTo>
                  <a:lnTo>
                    <a:pt x="4675" y="19894"/>
                  </a:lnTo>
                  <a:cubicBezTo>
                    <a:pt x="4575" y="20339"/>
                    <a:pt x="4424" y="20305"/>
                    <a:pt x="4331" y="19828"/>
                  </a:cubicBezTo>
                  <a:lnTo>
                    <a:pt x="2647" y="11072"/>
                  </a:lnTo>
                  <a:lnTo>
                    <a:pt x="422" y="21139"/>
                  </a:lnTo>
                  <a:cubicBezTo>
                    <a:pt x="368" y="21361"/>
                    <a:pt x="308" y="21472"/>
                    <a:pt x="248" y="21472"/>
                  </a:cubicBezTo>
                  <a:close/>
                </a:path>
              </a:pathLst>
            </a:custGeom>
            <a:solidFill>
              <a:srgbClr val="E1B655"/>
            </a:solidFill>
            <a:ln w="12700">
              <a:miter lim="400000"/>
            </a:ln>
          </p:spPr>
          <p:txBody>
            <a:bodyPr lIns="28575" tIns="28575" rIns="28575" bIns="28575" anchor="ctr"/>
            <a:lstStyle/>
            <a:p>
              <a:pPr>
                <a:defRPr sz="3000"/>
              </a:pPr>
              <a:endParaRPr sz="2250"/>
            </a:p>
          </p:txBody>
        </p:sp>
        <p:sp>
          <p:nvSpPr>
            <p:cNvPr id="270" name="Shape">
              <a:extLst>
                <a:ext uri="{FF2B5EF4-FFF2-40B4-BE49-F238E27FC236}">
                  <a16:creationId xmlns:a16="http://schemas.microsoft.com/office/drawing/2014/main" id="{EA809163-2D02-4C76-9631-8005562431C0}"/>
                </a:ext>
              </a:extLst>
            </p:cNvPr>
            <p:cNvSpPr/>
            <p:nvPr/>
          </p:nvSpPr>
          <p:spPr>
            <a:xfrm>
              <a:off x="6984999" y="20510500"/>
              <a:ext cx="309399" cy="260482"/>
            </a:xfrm>
            <a:custGeom>
              <a:avLst/>
              <a:gdLst/>
              <a:ahLst/>
              <a:cxnLst>
                <a:cxn ang="0">
                  <a:pos x="wd2" y="hd2"/>
                </a:cxn>
                <a:cxn ang="5400000">
                  <a:pos x="wd2" y="hd2"/>
                </a:cxn>
                <a:cxn ang="10800000">
                  <a:pos x="wd2" y="hd2"/>
                </a:cxn>
                <a:cxn ang="16200000">
                  <a:pos x="wd2" y="hd2"/>
                </a:cxn>
              </a:cxnLst>
              <a:rect l="0" t="0" r="r" b="b"/>
              <a:pathLst>
                <a:path w="21531" h="21197" extrusionOk="0">
                  <a:moveTo>
                    <a:pt x="21363" y="4110"/>
                  </a:moveTo>
                  <a:lnTo>
                    <a:pt x="21530" y="12915"/>
                  </a:lnTo>
                  <a:cubicBezTo>
                    <a:pt x="21557" y="14300"/>
                    <a:pt x="20991" y="15612"/>
                    <a:pt x="20028" y="16429"/>
                  </a:cubicBezTo>
                  <a:lnTo>
                    <a:pt x="18729" y="17524"/>
                  </a:lnTo>
                  <a:cubicBezTo>
                    <a:pt x="18190" y="17979"/>
                    <a:pt x="17553" y="18248"/>
                    <a:pt x="16891" y="18299"/>
                  </a:cubicBezTo>
                  <a:lnTo>
                    <a:pt x="14654" y="18486"/>
                  </a:lnTo>
                  <a:cubicBezTo>
                    <a:pt x="14566" y="18899"/>
                    <a:pt x="14487" y="19240"/>
                    <a:pt x="14460" y="19302"/>
                  </a:cubicBezTo>
                  <a:cubicBezTo>
                    <a:pt x="13797" y="21183"/>
                    <a:pt x="12127" y="21400"/>
                    <a:pt x="10598" y="21069"/>
                  </a:cubicBezTo>
                  <a:cubicBezTo>
                    <a:pt x="9926" y="20925"/>
                    <a:pt x="9369" y="20625"/>
                    <a:pt x="8892" y="20201"/>
                  </a:cubicBezTo>
                  <a:cubicBezTo>
                    <a:pt x="8141" y="19529"/>
                    <a:pt x="7239" y="19116"/>
                    <a:pt x="6294" y="19199"/>
                  </a:cubicBezTo>
                  <a:lnTo>
                    <a:pt x="5437" y="19271"/>
                  </a:lnTo>
                  <a:cubicBezTo>
                    <a:pt x="4588" y="19343"/>
                    <a:pt x="3740" y="19054"/>
                    <a:pt x="3050" y="18465"/>
                  </a:cubicBezTo>
                  <a:lnTo>
                    <a:pt x="1618" y="17235"/>
                  </a:lnTo>
                  <a:cubicBezTo>
                    <a:pt x="717" y="16460"/>
                    <a:pt x="169" y="15240"/>
                    <a:pt x="151" y="13928"/>
                  </a:cubicBezTo>
                  <a:lnTo>
                    <a:pt x="1" y="5681"/>
                  </a:lnTo>
                  <a:cubicBezTo>
                    <a:pt x="-43" y="3459"/>
                    <a:pt x="1406" y="1578"/>
                    <a:pt x="3298" y="1392"/>
                  </a:cubicBezTo>
                  <a:lnTo>
                    <a:pt x="17474" y="17"/>
                  </a:lnTo>
                  <a:cubicBezTo>
                    <a:pt x="19533" y="-200"/>
                    <a:pt x="21318" y="1681"/>
                    <a:pt x="21363" y="4110"/>
                  </a:cubicBezTo>
                  <a:close/>
                </a:path>
              </a:pathLst>
            </a:custGeom>
            <a:solidFill>
              <a:srgbClr val="22528D"/>
            </a:solidFill>
            <a:ln w="12700">
              <a:miter lim="400000"/>
            </a:ln>
          </p:spPr>
          <p:txBody>
            <a:bodyPr lIns="28575" tIns="28575" rIns="28575" bIns="28575" anchor="ctr"/>
            <a:lstStyle/>
            <a:p>
              <a:pPr>
                <a:defRPr sz="3000"/>
              </a:pPr>
              <a:endParaRPr sz="2250"/>
            </a:p>
          </p:txBody>
        </p:sp>
        <p:sp>
          <p:nvSpPr>
            <p:cNvPr id="271" name="Shape">
              <a:extLst>
                <a:ext uri="{FF2B5EF4-FFF2-40B4-BE49-F238E27FC236}">
                  <a16:creationId xmlns:a16="http://schemas.microsoft.com/office/drawing/2014/main" id="{CD07F1DF-281B-4B51-82D8-D11F5CB107CE}"/>
                </a:ext>
              </a:extLst>
            </p:cNvPr>
            <p:cNvSpPr/>
            <p:nvPr/>
          </p:nvSpPr>
          <p:spPr>
            <a:xfrm>
              <a:off x="6121399" y="20421599"/>
              <a:ext cx="1327325" cy="260793"/>
            </a:xfrm>
            <a:custGeom>
              <a:avLst/>
              <a:gdLst/>
              <a:ahLst/>
              <a:cxnLst>
                <a:cxn ang="0">
                  <a:pos x="wd2" y="hd2"/>
                </a:cxn>
                <a:cxn ang="5400000">
                  <a:pos x="wd2" y="hd2"/>
                </a:cxn>
                <a:cxn ang="10800000">
                  <a:pos x="wd2" y="hd2"/>
                </a:cxn>
                <a:cxn ang="16200000">
                  <a:pos x="wd2" y="hd2"/>
                </a:cxn>
              </a:cxnLst>
              <a:rect l="0" t="0" r="r" b="b"/>
              <a:pathLst>
                <a:path w="21480" h="21480" extrusionOk="0">
                  <a:moveTo>
                    <a:pt x="923" y="21480"/>
                  </a:moveTo>
                  <a:cubicBezTo>
                    <a:pt x="573" y="21480"/>
                    <a:pt x="263" y="20518"/>
                    <a:pt x="103" y="18907"/>
                  </a:cubicBezTo>
                  <a:cubicBezTo>
                    <a:pt x="-68" y="17202"/>
                    <a:pt x="-25" y="15235"/>
                    <a:pt x="218" y="13760"/>
                  </a:cubicBezTo>
                  <a:lnTo>
                    <a:pt x="960" y="9242"/>
                  </a:lnTo>
                  <a:cubicBezTo>
                    <a:pt x="1118" y="8279"/>
                    <a:pt x="1348" y="7673"/>
                    <a:pt x="1593" y="7568"/>
                  </a:cubicBezTo>
                  <a:cubicBezTo>
                    <a:pt x="1593" y="7568"/>
                    <a:pt x="1593" y="7568"/>
                    <a:pt x="1593" y="7568"/>
                  </a:cubicBezTo>
                  <a:lnTo>
                    <a:pt x="19740" y="16"/>
                  </a:lnTo>
                  <a:cubicBezTo>
                    <a:pt x="20069" y="-120"/>
                    <a:pt x="20385" y="644"/>
                    <a:pt x="20572" y="2014"/>
                  </a:cubicBezTo>
                  <a:lnTo>
                    <a:pt x="21312" y="7432"/>
                  </a:lnTo>
                  <a:cubicBezTo>
                    <a:pt x="21505" y="8844"/>
                    <a:pt x="21532" y="10602"/>
                    <a:pt x="21386" y="12150"/>
                  </a:cubicBezTo>
                  <a:cubicBezTo>
                    <a:pt x="21240" y="13698"/>
                    <a:pt x="20952" y="14692"/>
                    <a:pt x="20615" y="14807"/>
                  </a:cubicBezTo>
                  <a:lnTo>
                    <a:pt x="984" y="21470"/>
                  </a:lnTo>
                  <a:cubicBezTo>
                    <a:pt x="966" y="21470"/>
                    <a:pt x="943" y="21480"/>
                    <a:pt x="923" y="21480"/>
                  </a:cubicBezTo>
                  <a:close/>
                  <a:moveTo>
                    <a:pt x="1632" y="9911"/>
                  </a:moveTo>
                  <a:cubicBezTo>
                    <a:pt x="1508" y="9963"/>
                    <a:pt x="1393" y="10267"/>
                    <a:pt x="1315" y="10748"/>
                  </a:cubicBezTo>
                  <a:lnTo>
                    <a:pt x="573" y="15267"/>
                  </a:lnTo>
                  <a:cubicBezTo>
                    <a:pt x="450" y="16009"/>
                    <a:pt x="429" y="16982"/>
                    <a:pt x="516" y="17850"/>
                  </a:cubicBezTo>
                  <a:cubicBezTo>
                    <a:pt x="602" y="18718"/>
                    <a:pt x="768" y="19210"/>
                    <a:pt x="960" y="19137"/>
                  </a:cubicBezTo>
                  <a:lnTo>
                    <a:pt x="20591" y="12474"/>
                  </a:lnTo>
                  <a:cubicBezTo>
                    <a:pt x="20759" y="12421"/>
                    <a:pt x="20903" y="11919"/>
                    <a:pt x="20977" y="11145"/>
                  </a:cubicBezTo>
                  <a:cubicBezTo>
                    <a:pt x="21051" y="10371"/>
                    <a:pt x="21037" y="9482"/>
                    <a:pt x="20940" y="8781"/>
                  </a:cubicBezTo>
                  <a:lnTo>
                    <a:pt x="20198" y="3363"/>
                  </a:lnTo>
                  <a:cubicBezTo>
                    <a:pt x="20104" y="2673"/>
                    <a:pt x="19945" y="2285"/>
                    <a:pt x="19781" y="2359"/>
                  </a:cubicBezTo>
                  <a:lnTo>
                    <a:pt x="1632" y="9911"/>
                  </a:lnTo>
                  <a:close/>
                </a:path>
              </a:pathLst>
            </a:custGeom>
            <a:solidFill>
              <a:srgbClr val="FDD958"/>
            </a:solidFill>
            <a:ln w="12700">
              <a:miter lim="400000"/>
            </a:ln>
          </p:spPr>
          <p:txBody>
            <a:bodyPr lIns="28575" tIns="28575" rIns="28575" bIns="28575" anchor="ctr"/>
            <a:lstStyle/>
            <a:p>
              <a:pPr>
                <a:defRPr sz="3000"/>
              </a:pPr>
              <a:endParaRPr sz="2250"/>
            </a:p>
          </p:txBody>
        </p:sp>
        <p:sp>
          <p:nvSpPr>
            <p:cNvPr id="272" name="Shape">
              <a:extLst>
                <a:ext uri="{FF2B5EF4-FFF2-40B4-BE49-F238E27FC236}">
                  <a16:creationId xmlns:a16="http://schemas.microsoft.com/office/drawing/2014/main" id="{035B546D-4857-443C-8459-173E16FDC582}"/>
                </a:ext>
              </a:extLst>
            </p:cNvPr>
            <p:cNvSpPr/>
            <p:nvPr/>
          </p:nvSpPr>
          <p:spPr>
            <a:xfrm>
              <a:off x="6134100" y="20434299"/>
              <a:ext cx="1231678" cy="245302"/>
            </a:xfrm>
            <a:custGeom>
              <a:avLst/>
              <a:gdLst/>
              <a:ahLst/>
              <a:cxnLst>
                <a:cxn ang="0">
                  <a:pos x="wd2" y="hd2"/>
                </a:cxn>
                <a:cxn ang="5400000">
                  <a:pos x="wd2" y="hd2"/>
                </a:cxn>
                <a:cxn ang="10800000">
                  <a:pos x="wd2" y="hd2"/>
                </a:cxn>
                <a:cxn ang="16200000">
                  <a:pos x="wd2" y="hd2"/>
                </a:cxn>
              </a:cxnLst>
              <a:rect l="0" t="0" r="r" b="b"/>
              <a:pathLst>
                <a:path w="21547" h="21472" extrusionOk="0">
                  <a:moveTo>
                    <a:pt x="248" y="21472"/>
                  </a:moveTo>
                  <a:cubicBezTo>
                    <a:pt x="180" y="21472"/>
                    <a:pt x="113" y="21339"/>
                    <a:pt x="64" y="21061"/>
                  </a:cubicBezTo>
                  <a:cubicBezTo>
                    <a:pt x="-27" y="20549"/>
                    <a:pt x="-20" y="19760"/>
                    <a:pt x="82" y="19304"/>
                  </a:cubicBezTo>
                  <a:lnTo>
                    <a:pt x="2488" y="8421"/>
                  </a:lnTo>
                  <a:cubicBezTo>
                    <a:pt x="2588" y="7965"/>
                    <a:pt x="2741" y="7998"/>
                    <a:pt x="2835" y="8488"/>
                  </a:cubicBezTo>
                  <a:lnTo>
                    <a:pt x="4519" y="17325"/>
                  </a:lnTo>
                  <a:lnTo>
                    <a:pt x="6976" y="6331"/>
                  </a:lnTo>
                  <a:cubicBezTo>
                    <a:pt x="7074" y="5886"/>
                    <a:pt x="7225" y="5908"/>
                    <a:pt x="7318" y="6386"/>
                  </a:cubicBezTo>
                  <a:lnTo>
                    <a:pt x="9098" y="15391"/>
                  </a:lnTo>
                  <a:lnTo>
                    <a:pt x="11744" y="4007"/>
                  </a:lnTo>
                  <a:cubicBezTo>
                    <a:pt x="11844" y="3574"/>
                    <a:pt x="11997" y="3607"/>
                    <a:pt x="12088" y="4096"/>
                  </a:cubicBezTo>
                  <a:lnTo>
                    <a:pt x="13999" y="14302"/>
                  </a:lnTo>
                  <a:lnTo>
                    <a:pt x="16547" y="2195"/>
                  </a:lnTo>
                  <a:cubicBezTo>
                    <a:pt x="16596" y="1962"/>
                    <a:pt x="16661" y="1829"/>
                    <a:pt x="16730" y="1851"/>
                  </a:cubicBezTo>
                  <a:cubicBezTo>
                    <a:pt x="16796" y="1862"/>
                    <a:pt x="16861" y="2017"/>
                    <a:pt x="16905" y="2273"/>
                  </a:cubicBezTo>
                  <a:lnTo>
                    <a:pt x="18718" y="12612"/>
                  </a:lnTo>
                  <a:lnTo>
                    <a:pt x="21122" y="372"/>
                  </a:lnTo>
                  <a:cubicBezTo>
                    <a:pt x="21218" y="-117"/>
                    <a:pt x="21375" y="-128"/>
                    <a:pt x="21473" y="361"/>
                  </a:cubicBezTo>
                  <a:cubicBezTo>
                    <a:pt x="21571" y="839"/>
                    <a:pt x="21573" y="1628"/>
                    <a:pt x="21475" y="2117"/>
                  </a:cubicBezTo>
                  <a:lnTo>
                    <a:pt x="18885" y="15313"/>
                  </a:lnTo>
                  <a:cubicBezTo>
                    <a:pt x="18836" y="15558"/>
                    <a:pt x="18774" y="15680"/>
                    <a:pt x="18700" y="15680"/>
                  </a:cubicBezTo>
                  <a:cubicBezTo>
                    <a:pt x="18631" y="15669"/>
                    <a:pt x="18567" y="15513"/>
                    <a:pt x="18520" y="15258"/>
                  </a:cubicBezTo>
                  <a:lnTo>
                    <a:pt x="16701" y="4886"/>
                  </a:lnTo>
                  <a:lnTo>
                    <a:pt x="14159" y="16958"/>
                  </a:lnTo>
                  <a:cubicBezTo>
                    <a:pt x="14110" y="17181"/>
                    <a:pt x="14043" y="17292"/>
                    <a:pt x="13981" y="17303"/>
                  </a:cubicBezTo>
                  <a:cubicBezTo>
                    <a:pt x="13915" y="17292"/>
                    <a:pt x="13852" y="17148"/>
                    <a:pt x="13808" y="16914"/>
                  </a:cubicBezTo>
                  <a:lnTo>
                    <a:pt x="11888" y="6676"/>
                  </a:lnTo>
                  <a:lnTo>
                    <a:pt x="9247" y="18037"/>
                  </a:lnTo>
                  <a:cubicBezTo>
                    <a:pt x="9147" y="18459"/>
                    <a:pt x="9000" y="18437"/>
                    <a:pt x="8907" y="17970"/>
                  </a:cubicBezTo>
                  <a:lnTo>
                    <a:pt x="7129" y="8988"/>
                  </a:lnTo>
                  <a:lnTo>
                    <a:pt x="4668" y="19994"/>
                  </a:lnTo>
                  <a:cubicBezTo>
                    <a:pt x="4568" y="20438"/>
                    <a:pt x="4414" y="20416"/>
                    <a:pt x="4321" y="19927"/>
                  </a:cubicBezTo>
                  <a:lnTo>
                    <a:pt x="2637" y="11089"/>
                  </a:lnTo>
                  <a:lnTo>
                    <a:pt x="411" y="21161"/>
                  </a:lnTo>
                  <a:cubicBezTo>
                    <a:pt x="368" y="21372"/>
                    <a:pt x="308" y="21472"/>
                    <a:pt x="248" y="21472"/>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73" name="Shape">
              <a:extLst>
                <a:ext uri="{FF2B5EF4-FFF2-40B4-BE49-F238E27FC236}">
                  <a16:creationId xmlns:a16="http://schemas.microsoft.com/office/drawing/2014/main" id="{FC1719A4-B1B2-4ACF-B425-F5B4B345BEDF}"/>
                </a:ext>
              </a:extLst>
            </p:cNvPr>
            <p:cNvSpPr/>
            <p:nvPr/>
          </p:nvSpPr>
          <p:spPr>
            <a:xfrm>
              <a:off x="7416799" y="20548599"/>
              <a:ext cx="106665" cy="38121"/>
            </a:xfrm>
            <a:custGeom>
              <a:avLst/>
              <a:gdLst/>
              <a:ahLst/>
              <a:cxnLst>
                <a:cxn ang="0">
                  <a:pos x="wd2" y="hd2"/>
                </a:cxn>
                <a:cxn ang="5400000">
                  <a:pos x="wd2" y="hd2"/>
                </a:cxn>
                <a:cxn ang="10800000">
                  <a:pos x="wd2" y="hd2"/>
                </a:cxn>
                <a:cxn ang="16200000">
                  <a:pos x="wd2" y="hd2"/>
                </a:cxn>
              </a:cxnLst>
              <a:rect l="0" t="0" r="r" b="b"/>
              <a:pathLst>
                <a:path w="21243" h="21049" extrusionOk="0">
                  <a:moveTo>
                    <a:pt x="18411" y="21049"/>
                  </a:moveTo>
                  <a:cubicBezTo>
                    <a:pt x="18310" y="21049"/>
                    <a:pt x="18183" y="21049"/>
                    <a:pt x="18057" y="20979"/>
                  </a:cubicBezTo>
                  <a:lnTo>
                    <a:pt x="2477" y="15649"/>
                  </a:lnTo>
                  <a:cubicBezTo>
                    <a:pt x="934" y="15158"/>
                    <a:pt x="-179" y="11231"/>
                    <a:pt x="23" y="6883"/>
                  </a:cubicBezTo>
                  <a:cubicBezTo>
                    <a:pt x="200" y="2605"/>
                    <a:pt x="1592" y="-551"/>
                    <a:pt x="3185" y="81"/>
                  </a:cubicBezTo>
                  <a:lnTo>
                    <a:pt x="18765" y="5411"/>
                  </a:lnTo>
                  <a:cubicBezTo>
                    <a:pt x="20308" y="5901"/>
                    <a:pt x="21421" y="9829"/>
                    <a:pt x="21219" y="14177"/>
                  </a:cubicBezTo>
                  <a:cubicBezTo>
                    <a:pt x="21067" y="18103"/>
                    <a:pt x="19828" y="21049"/>
                    <a:pt x="18411" y="21049"/>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74" name="Shape">
              <a:extLst>
                <a:ext uri="{FF2B5EF4-FFF2-40B4-BE49-F238E27FC236}">
                  <a16:creationId xmlns:a16="http://schemas.microsoft.com/office/drawing/2014/main" id="{3745CECE-6C01-4F51-B4C6-EDF1B203D545}"/>
                </a:ext>
              </a:extLst>
            </p:cNvPr>
            <p:cNvSpPr/>
            <p:nvPr/>
          </p:nvSpPr>
          <p:spPr>
            <a:xfrm>
              <a:off x="7340599" y="20434299"/>
              <a:ext cx="106665" cy="38121"/>
            </a:xfrm>
            <a:custGeom>
              <a:avLst/>
              <a:gdLst/>
              <a:ahLst/>
              <a:cxnLst>
                <a:cxn ang="0">
                  <a:pos x="wd2" y="hd2"/>
                </a:cxn>
                <a:cxn ang="5400000">
                  <a:pos x="wd2" y="hd2"/>
                </a:cxn>
                <a:cxn ang="10800000">
                  <a:pos x="wd2" y="hd2"/>
                </a:cxn>
                <a:cxn ang="16200000">
                  <a:pos x="wd2" y="hd2"/>
                </a:cxn>
              </a:cxnLst>
              <a:rect l="0" t="0" r="r" b="b"/>
              <a:pathLst>
                <a:path w="21243" h="21049" extrusionOk="0">
                  <a:moveTo>
                    <a:pt x="18411" y="21049"/>
                  </a:moveTo>
                  <a:cubicBezTo>
                    <a:pt x="18310" y="21049"/>
                    <a:pt x="18183" y="21049"/>
                    <a:pt x="18057" y="20979"/>
                  </a:cubicBezTo>
                  <a:lnTo>
                    <a:pt x="2477" y="15649"/>
                  </a:lnTo>
                  <a:cubicBezTo>
                    <a:pt x="934" y="15158"/>
                    <a:pt x="-179" y="11231"/>
                    <a:pt x="23" y="6883"/>
                  </a:cubicBezTo>
                  <a:cubicBezTo>
                    <a:pt x="200" y="2605"/>
                    <a:pt x="1566" y="-551"/>
                    <a:pt x="3185" y="81"/>
                  </a:cubicBezTo>
                  <a:lnTo>
                    <a:pt x="18765" y="5411"/>
                  </a:lnTo>
                  <a:cubicBezTo>
                    <a:pt x="20308" y="5901"/>
                    <a:pt x="21421" y="9829"/>
                    <a:pt x="21219" y="14177"/>
                  </a:cubicBezTo>
                  <a:cubicBezTo>
                    <a:pt x="21042" y="18174"/>
                    <a:pt x="19828" y="21049"/>
                    <a:pt x="18411" y="21049"/>
                  </a:cubicBezTo>
                  <a:close/>
                </a:path>
              </a:pathLst>
            </a:custGeom>
            <a:solidFill>
              <a:srgbClr val="FDD958"/>
            </a:solidFill>
            <a:ln w="12700">
              <a:miter lim="400000"/>
            </a:ln>
          </p:spPr>
          <p:txBody>
            <a:bodyPr lIns="28575" tIns="28575" rIns="28575" bIns="28575" anchor="ctr"/>
            <a:lstStyle/>
            <a:p>
              <a:pPr>
                <a:defRPr sz="3000"/>
              </a:pPr>
              <a:endParaRPr sz="2250"/>
            </a:p>
          </p:txBody>
        </p:sp>
        <p:sp>
          <p:nvSpPr>
            <p:cNvPr id="275" name="Shape">
              <a:extLst>
                <a:ext uri="{FF2B5EF4-FFF2-40B4-BE49-F238E27FC236}">
                  <a16:creationId xmlns:a16="http://schemas.microsoft.com/office/drawing/2014/main" id="{03BD3F7B-CB4C-4AEE-8CF0-7FF8D9A8CB22}"/>
                </a:ext>
              </a:extLst>
            </p:cNvPr>
            <p:cNvSpPr/>
            <p:nvPr/>
          </p:nvSpPr>
          <p:spPr>
            <a:xfrm>
              <a:off x="5435600" y="20586699"/>
              <a:ext cx="297562" cy="312167"/>
            </a:xfrm>
            <a:custGeom>
              <a:avLst/>
              <a:gdLst/>
              <a:ahLst/>
              <a:cxnLst>
                <a:cxn ang="0">
                  <a:pos x="wd2" y="hd2"/>
                </a:cxn>
                <a:cxn ang="5400000">
                  <a:pos x="wd2" y="hd2"/>
                </a:cxn>
                <a:cxn ang="10800000">
                  <a:pos x="wd2" y="hd2"/>
                </a:cxn>
                <a:cxn ang="16200000">
                  <a:pos x="wd2" y="hd2"/>
                </a:cxn>
              </a:cxnLst>
              <a:rect l="0" t="0" r="r" b="b"/>
              <a:pathLst>
                <a:path w="21600" h="21600" extrusionOk="0">
                  <a:moveTo>
                    <a:pt x="21600" y="17294"/>
                  </a:moveTo>
                  <a:lnTo>
                    <a:pt x="20927" y="2012"/>
                  </a:lnTo>
                  <a:cubicBezTo>
                    <a:pt x="20927" y="2012"/>
                    <a:pt x="21019" y="0"/>
                    <a:pt x="18622" y="0"/>
                  </a:cubicBezTo>
                  <a:cubicBezTo>
                    <a:pt x="16696" y="0"/>
                    <a:pt x="6204" y="949"/>
                    <a:pt x="2166" y="1318"/>
                  </a:cubicBezTo>
                  <a:cubicBezTo>
                    <a:pt x="1079" y="1415"/>
                    <a:pt x="212" y="2223"/>
                    <a:pt x="92" y="3260"/>
                  </a:cubicBezTo>
                  <a:cubicBezTo>
                    <a:pt x="37" y="3735"/>
                    <a:pt x="0" y="4315"/>
                    <a:pt x="0" y="5035"/>
                  </a:cubicBezTo>
                  <a:cubicBezTo>
                    <a:pt x="0" y="7874"/>
                    <a:pt x="0" y="17848"/>
                    <a:pt x="0" y="17848"/>
                  </a:cubicBezTo>
                  <a:cubicBezTo>
                    <a:pt x="0" y="17848"/>
                    <a:pt x="286" y="21600"/>
                    <a:pt x="2498" y="21600"/>
                  </a:cubicBezTo>
                  <a:cubicBezTo>
                    <a:pt x="4711" y="21600"/>
                    <a:pt x="18816" y="20774"/>
                    <a:pt x="18816" y="20774"/>
                  </a:cubicBezTo>
                  <a:cubicBezTo>
                    <a:pt x="18816" y="20774"/>
                    <a:pt x="21600" y="20677"/>
                    <a:pt x="21600" y="17294"/>
                  </a:cubicBezTo>
                  <a:close/>
                </a:path>
              </a:pathLst>
            </a:custGeom>
            <a:solidFill>
              <a:srgbClr val="3D70B3"/>
            </a:solidFill>
            <a:ln w="12700">
              <a:miter lim="400000"/>
            </a:ln>
          </p:spPr>
          <p:txBody>
            <a:bodyPr lIns="28575" tIns="28575" rIns="28575" bIns="28575" anchor="ctr"/>
            <a:lstStyle/>
            <a:p>
              <a:pPr>
                <a:defRPr sz="3000"/>
              </a:pPr>
              <a:endParaRPr sz="2250"/>
            </a:p>
          </p:txBody>
        </p:sp>
        <p:sp>
          <p:nvSpPr>
            <p:cNvPr id="276" name="Shape">
              <a:extLst>
                <a:ext uri="{FF2B5EF4-FFF2-40B4-BE49-F238E27FC236}">
                  <a16:creationId xmlns:a16="http://schemas.microsoft.com/office/drawing/2014/main" id="{B3601EF1-428F-467C-AD74-6684BB1B6329}"/>
                </a:ext>
              </a:extLst>
            </p:cNvPr>
            <p:cNvSpPr/>
            <p:nvPr/>
          </p:nvSpPr>
          <p:spPr>
            <a:xfrm>
              <a:off x="5676900" y="20586699"/>
              <a:ext cx="60833" cy="302898"/>
            </a:xfrm>
            <a:custGeom>
              <a:avLst/>
              <a:gdLst/>
              <a:ahLst/>
              <a:cxnLst>
                <a:cxn ang="0">
                  <a:pos x="wd2" y="hd2"/>
                </a:cxn>
                <a:cxn ang="5400000">
                  <a:pos x="wd2" y="hd2"/>
                </a:cxn>
                <a:cxn ang="10800000">
                  <a:pos x="wd2" y="hd2"/>
                </a:cxn>
                <a:cxn ang="16200000">
                  <a:pos x="wd2" y="hd2"/>
                </a:cxn>
              </a:cxnLst>
              <a:rect l="0" t="0" r="r" b="b"/>
              <a:pathLst>
                <a:path w="21600" h="21600" extrusionOk="0">
                  <a:moveTo>
                    <a:pt x="5321" y="0"/>
                  </a:moveTo>
                  <a:lnTo>
                    <a:pt x="16279" y="0"/>
                  </a:lnTo>
                  <a:cubicBezTo>
                    <a:pt x="19210" y="0"/>
                    <a:pt x="21600" y="480"/>
                    <a:pt x="21600" y="1069"/>
                  </a:cubicBezTo>
                  <a:lnTo>
                    <a:pt x="21600" y="20531"/>
                  </a:lnTo>
                  <a:cubicBezTo>
                    <a:pt x="21600" y="21120"/>
                    <a:pt x="19210" y="21600"/>
                    <a:pt x="16279" y="21600"/>
                  </a:cubicBezTo>
                  <a:lnTo>
                    <a:pt x="5321" y="21600"/>
                  </a:lnTo>
                  <a:cubicBezTo>
                    <a:pt x="2390" y="21600"/>
                    <a:pt x="0" y="21120"/>
                    <a:pt x="0" y="20531"/>
                  </a:cubicBezTo>
                  <a:lnTo>
                    <a:pt x="0" y="1069"/>
                  </a:lnTo>
                  <a:cubicBezTo>
                    <a:pt x="0" y="480"/>
                    <a:pt x="2390" y="0"/>
                    <a:pt x="5321" y="0"/>
                  </a:cubicBezTo>
                  <a:close/>
                </a:path>
              </a:pathLst>
            </a:custGeom>
            <a:solidFill>
              <a:srgbClr val="263E50"/>
            </a:solidFill>
            <a:ln w="12700">
              <a:miter lim="400000"/>
            </a:ln>
          </p:spPr>
          <p:txBody>
            <a:bodyPr lIns="28575" tIns="28575" rIns="28575" bIns="28575" anchor="ctr"/>
            <a:lstStyle/>
            <a:p>
              <a:pPr>
                <a:defRPr sz="3000"/>
              </a:pPr>
              <a:endParaRPr sz="2250"/>
            </a:p>
          </p:txBody>
        </p:sp>
        <p:sp>
          <p:nvSpPr>
            <p:cNvPr id="277" name="Shape">
              <a:extLst>
                <a:ext uri="{FF2B5EF4-FFF2-40B4-BE49-F238E27FC236}">
                  <a16:creationId xmlns:a16="http://schemas.microsoft.com/office/drawing/2014/main" id="{5EA14ECD-6DA7-4302-B681-37A0F0849AA4}"/>
                </a:ext>
              </a:extLst>
            </p:cNvPr>
            <p:cNvSpPr/>
            <p:nvPr/>
          </p:nvSpPr>
          <p:spPr>
            <a:xfrm>
              <a:off x="5676899" y="20485099"/>
              <a:ext cx="527431" cy="386081"/>
            </a:xfrm>
            <a:custGeom>
              <a:avLst/>
              <a:gdLst/>
              <a:ahLst/>
              <a:cxnLst>
                <a:cxn ang="0">
                  <a:pos x="wd2" y="hd2"/>
                </a:cxn>
                <a:cxn ang="5400000">
                  <a:pos x="wd2" y="hd2"/>
                </a:cxn>
                <a:cxn ang="10800000">
                  <a:pos x="wd2" y="hd2"/>
                </a:cxn>
                <a:cxn ang="16200000">
                  <a:pos x="wd2" y="hd2"/>
                </a:cxn>
              </a:cxnLst>
              <a:rect l="0" t="0" r="r" b="b"/>
              <a:pathLst>
                <a:path w="21600" h="21600" extrusionOk="0">
                  <a:moveTo>
                    <a:pt x="1243" y="8882"/>
                  </a:moveTo>
                  <a:cubicBezTo>
                    <a:pt x="1243" y="8882"/>
                    <a:pt x="1025" y="4441"/>
                    <a:pt x="4873" y="4810"/>
                  </a:cubicBezTo>
                  <a:cubicBezTo>
                    <a:pt x="4873" y="4810"/>
                    <a:pt x="4983" y="0"/>
                    <a:pt x="7963" y="0"/>
                  </a:cubicBezTo>
                  <a:cubicBezTo>
                    <a:pt x="10943" y="0"/>
                    <a:pt x="11213" y="3993"/>
                    <a:pt x="11213" y="3993"/>
                  </a:cubicBezTo>
                  <a:cubicBezTo>
                    <a:pt x="11213" y="3993"/>
                    <a:pt x="16628" y="3553"/>
                    <a:pt x="20529" y="5841"/>
                  </a:cubicBezTo>
                  <a:cubicBezTo>
                    <a:pt x="20529" y="5841"/>
                    <a:pt x="21590" y="6174"/>
                    <a:pt x="21600" y="9081"/>
                  </a:cubicBezTo>
                  <a:cubicBezTo>
                    <a:pt x="20763" y="8839"/>
                    <a:pt x="19202" y="8406"/>
                    <a:pt x="18578" y="8356"/>
                  </a:cubicBezTo>
                  <a:cubicBezTo>
                    <a:pt x="17710" y="8285"/>
                    <a:pt x="17548" y="7766"/>
                    <a:pt x="15978" y="7468"/>
                  </a:cubicBezTo>
                  <a:cubicBezTo>
                    <a:pt x="14407" y="7169"/>
                    <a:pt x="14246" y="8945"/>
                    <a:pt x="14246" y="8945"/>
                  </a:cubicBezTo>
                  <a:cubicBezTo>
                    <a:pt x="14246" y="8945"/>
                    <a:pt x="13814" y="12939"/>
                    <a:pt x="13648" y="14495"/>
                  </a:cubicBezTo>
                  <a:cubicBezTo>
                    <a:pt x="13486" y="16051"/>
                    <a:pt x="13429" y="17230"/>
                    <a:pt x="14188" y="17458"/>
                  </a:cubicBezTo>
                  <a:cubicBezTo>
                    <a:pt x="14948" y="17678"/>
                    <a:pt x="15759" y="17458"/>
                    <a:pt x="16789" y="17458"/>
                  </a:cubicBezTo>
                  <a:cubicBezTo>
                    <a:pt x="17486" y="17458"/>
                    <a:pt x="19124" y="17898"/>
                    <a:pt x="20113" y="18182"/>
                  </a:cubicBezTo>
                  <a:cubicBezTo>
                    <a:pt x="19556" y="20669"/>
                    <a:pt x="19244" y="21209"/>
                    <a:pt x="18578" y="21159"/>
                  </a:cubicBezTo>
                  <a:cubicBezTo>
                    <a:pt x="17606" y="21088"/>
                    <a:pt x="11213" y="21600"/>
                    <a:pt x="11213" y="21600"/>
                  </a:cubicBezTo>
                  <a:lnTo>
                    <a:pt x="8613" y="21010"/>
                  </a:lnTo>
                  <a:lnTo>
                    <a:pt x="8613" y="19973"/>
                  </a:lnTo>
                  <a:cubicBezTo>
                    <a:pt x="8613" y="19973"/>
                    <a:pt x="5690" y="20413"/>
                    <a:pt x="5092" y="16939"/>
                  </a:cubicBezTo>
                  <a:cubicBezTo>
                    <a:pt x="5092" y="16939"/>
                    <a:pt x="2549" y="17607"/>
                    <a:pt x="1732" y="15092"/>
                  </a:cubicBezTo>
                  <a:lnTo>
                    <a:pt x="0" y="15092"/>
                  </a:lnTo>
                  <a:lnTo>
                    <a:pt x="0" y="8875"/>
                  </a:lnTo>
                  <a:lnTo>
                    <a:pt x="1243" y="8875"/>
                  </a:lnTo>
                  <a:close/>
                </a:path>
              </a:pathLst>
            </a:custGeom>
            <a:solidFill>
              <a:srgbClr val="FBD959"/>
            </a:solidFill>
            <a:ln w="12700">
              <a:miter lim="400000"/>
            </a:ln>
          </p:spPr>
          <p:txBody>
            <a:bodyPr lIns="28575" tIns="28575" rIns="28575" bIns="28575" anchor="ctr"/>
            <a:lstStyle/>
            <a:p>
              <a:pPr>
                <a:defRPr sz="3000"/>
              </a:pPr>
              <a:endParaRPr sz="2250"/>
            </a:p>
          </p:txBody>
        </p:sp>
        <p:sp>
          <p:nvSpPr>
            <p:cNvPr id="278" name="Shape">
              <a:extLst>
                <a:ext uri="{FF2B5EF4-FFF2-40B4-BE49-F238E27FC236}">
                  <a16:creationId xmlns:a16="http://schemas.microsoft.com/office/drawing/2014/main" id="{0E91C83E-C3C3-40CF-A5C5-27E567CFB91E}"/>
                </a:ext>
              </a:extLst>
            </p:cNvPr>
            <p:cNvSpPr/>
            <p:nvPr/>
          </p:nvSpPr>
          <p:spPr>
            <a:xfrm>
              <a:off x="5816600" y="20510500"/>
              <a:ext cx="127384" cy="338583"/>
            </a:xfrm>
            <a:custGeom>
              <a:avLst/>
              <a:gdLst/>
              <a:ahLst/>
              <a:cxnLst>
                <a:cxn ang="0">
                  <a:pos x="wd2" y="hd2"/>
                </a:cxn>
                <a:cxn ang="5400000">
                  <a:pos x="wd2" y="hd2"/>
                </a:cxn>
                <a:cxn ang="10800000">
                  <a:pos x="wd2" y="hd2"/>
                </a:cxn>
                <a:cxn ang="16200000">
                  <a:pos x="wd2" y="hd2"/>
                </a:cxn>
              </a:cxnLst>
              <a:rect l="0" t="0" r="r" b="b"/>
              <a:pathLst>
                <a:path w="21366" h="21600" extrusionOk="0">
                  <a:moveTo>
                    <a:pt x="21366" y="21600"/>
                  </a:moveTo>
                  <a:lnTo>
                    <a:pt x="21366" y="4642"/>
                  </a:lnTo>
                  <a:cubicBezTo>
                    <a:pt x="21366" y="4642"/>
                    <a:pt x="21068" y="0"/>
                    <a:pt x="10417" y="0"/>
                  </a:cubicBezTo>
                  <a:cubicBezTo>
                    <a:pt x="-234" y="0"/>
                    <a:pt x="0" y="4051"/>
                    <a:pt x="0" y="5145"/>
                  </a:cubicBezTo>
                  <a:cubicBezTo>
                    <a:pt x="0" y="6239"/>
                    <a:pt x="0" y="17549"/>
                    <a:pt x="0" y="17549"/>
                  </a:cubicBezTo>
                  <a:cubicBezTo>
                    <a:pt x="0" y="17549"/>
                    <a:pt x="149" y="21600"/>
                    <a:pt x="21366" y="21600"/>
                  </a:cubicBezTo>
                  <a:close/>
                </a:path>
              </a:pathLst>
            </a:custGeom>
            <a:solidFill>
              <a:srgbClr val="F6BD53"/>
            </a:solidFill>
            <a:ln w="12700">
              <a:miter lim="400000"/>
            </a:ln>
          </p:spPr>
          <p:txBody>
            <a:bodyPr lIns="28575" tIns="28575" rIns="28575" bIns="28575" anchor="ctr"/>
            <a:lstStyle/>
            <a:p>
              <a:pPr>
                <a:defRPr sz="3000"/>
              </a:pPr>
              <a:endParaRPr sz="2250"/>
            </a:p>
          </p:txBody>
        </p:sp>
        <p:sp>
          <p:nvSpPr>
            <p:cNvPr id="279" name="Rectangle">
              <a:extLst>
                <a:ext uri="{FF2B5EF4-FFF2-40B4-BE49-F238E27FC236}">
                  <a16:creationId xmlns:a16="http://schemas.microsoft.com/office/drawing/2014/main" id="{89959CFE-7B48-42F2-99F5-0113EB6EFA5E}"/>
                </a:ext>
              </a:extLst>
            </p:cNvPr>
            <p:cNvSpPr/>
            <p:nvPr/>
          </p:nvSpPr>
          <p:spPr>
            <a:xfrm>
              <a:off x="5943600" y="20739100"/>
              <a:ext cx="69597" cy="14225"/>
            </a:xfrm>
            <a:prstGeom prst="rect">
              <a:avLst/>
            </a:prstGeom>
            <a:solidFill>
              <a:srgbClr val="F6BD53"/>
            </a:solidFill>
            <a:ln w="12700">
              <a:miter lim="400000"/>
            </a:ln>
          </p:spPr>
          <p:txBody>
            <a:bodyPr lIns="28575" tIns="28575" rIns="28575" bIns="28575" anchor="ctr"/>
            <a:lstStyle/>
            <a:p>
              <a:pPr>
                <a:defRPr sz="3000"/>
              </a:pPr>
              <a:endParaRPr sz="2250"/>
            </a:p>
          </p:txBody>
        </p:sp>
        <p:sp>
          <p:nvSpPr>
            <p:cNvPr id="280" name="Shape">
              <a:extLst>
                <a:ext uri="{FF2B5EF4-FFF2-40B4-BE49-F238E27FC236}">
                  <a16:creationId xmlns:a16="http://schemas.microsoft.com/office/drawing/2014/main" id="{7B6C77C9-2D59-4182-A001-5C2C9F94B995}"/>
                </a:ext>
              </a:extLst>
            </p:cNvPr>
            <p:cNvSpPr/>
            <p:nvPr/>
          </p:nvSpPr>
          <p:spPr>
            <a:xfrm>
              <a:off x="6083299" y="20637499"/>
              <a:ext cx="129672" cy="176911"/>
            </a:xfrm>
            <a:custGeom>
              <a:avLst/>
              <a:gdLst/>
              <a:ahLst/>
              <a:cxnLst>
                <a:cxn ang="0">
                  <a:pos x="wd2" y="hd2"/>
                </a:cxn>
                <a:cxn ang="5400000">
                  <a:pos x="wd2" y="hd2"/>
                </a:cxn>
                <a:cxn ang="10800000">
                  <a:pos x="wd2" y="hd2"/>
                </a:cxn>
                <a:cxn ang="16200000">
                  <a:pos x="wd2" y="hd2"/>
                </a:cxn>
              </a:cxnLst>
              <a:rect l="0" t="0" r="r" b="b"/>
              <a:pathLst>
                <a:path w="21579" h="21600" extrusionOk="0">
                  <a:moveTo>
                    <a:pt x="7820" y="0"/>
                  </a:moveTo>
                  <a:cubicBezTo>
                    <a:pt x="8264" y="62"/>
                    <a:pt x="8729" y="124"/>
                    <a:pt x="9299" y="155"/>
                  </a:cubicBezTo>
                  <a:cubicBezTo>
                    <a:pt x="11815" y="263"/>
                    <a:pt x="18176" y="1210"/>
                    <a:pt x="21579" y="1737"/>
                  </a:cubicBezTo>
                  <a:cubicBezTo>
                    <a:pt x="21600" y="3985"/>
                    <a:pt x="21093" y="6931"/>
                    <a:pt x="19656" y="10808"/>
                  </a:cubicBezTo>
                  <a:cubicBezTo>
                    <a:pt x="17901" y="15553"/>
                    <a:pt x="16612" y="19042"/>
                    <a:pt x="15555" y="21600"/>
                  </a:cubicBezTo>
                  <a:cubicBezTo>
                    <a:pt x="11540" y="20980"/>
                    <a:pt x="4882" y="20018"/>
                    <a:pt x="2050" y="20018"/>
                  </a:cubicBezTo>
                  <a:cubicBezTo>
                    <a:pt x="1332" y="20018"/>
                    <a:pt x="676" y="20049"/>
                    <a:pt x="0" y="20065"/>
                  </a:cubicBezTo>
                  <a:cubicBezTo>
                    <a:pt x="1585" y="17646"/>
                    <a:pt x="6193" y="10405"/>
                    <a:pt x="6784" y="7908"/>
                  </a:cubicBezTo>
                  <a:cubicBezTo>
                    <a:pt x="7313" y="5598"/>
                    <a:pt x="7672" y="1721"/>
                    <a:pt x="7820" y="0"/>
                  </a:cubicBezTo>
                  <a:close/>
                </a:path>
              </a:pathLst>
            </a:custGeom>
            <a:solidFill>
              <a:srgbClr val="263E50"/>
            </a:solidFill>
            <a:ln w="12700">
              <a:miter lim="400000"/>
            </a:ln>
          </p:spPr>
          <p:txBody>
            <a:bodyPr lIns="28575" tIns="28575" rIns="28575" bIns="28575" anchor="ctr"/>
            <a:lstStyle/>
            <a:p>
              <a:pPr>
                <a:defRPr sz="3000"/>
              </a:pPr>
              <a:endParaRPr sz="2250"/>
            </a:p>
          </p:txBody>
        </p:sp>
        <p:sp>
          <p:nvSpPr>
            <p:cNvPr id="281" name="Shape">
              <a:extLst>
                <a:ext uri="{FF2B5EF4-FFF2-40B4-BE49-F238E27FC236}">
                  <a16:creationId xmlns:a16="http://schemas.microsoft.com/office/drawing/2014/main" id="{9694DEEF-E246-4584-AAAE-85FFC6409E6A}"/>
                </a:ext>
              </a:extLst>
            </p:cNvPr>
            <p:cNvSpPr/>
            <p:nvPr/>
          </p:nvSpPr>
          <p:spPr>
            <a:xfrm>
              <a:off x="6007100" y="20624799"/>
              <a:ext cx="113931" cy="180985"/>
            </a:xfrm>
            <a:custGeom>
              <a:avLst/>
              <a:gdLst/>
              <a:ahLst/>
              <a:cxnLst>
                <a:cxn ang="0">
                  <a:pos x="wd2" y="hd2"/>
                </a:cxn>
                <a:cxn ang="5400000">
                  <a:pos x="wd2" y="hd2"/>
                </a:cxn>
                <a:cxn ang="10800000">
                  <a:pos x="wd2" y="hd2"/>
                </a:cxn>
                <a:cxn ang="16200000">
                  <a:pos x="wd2" y="hd2"/>
                </a:cxn>
              </a:cxnLst>
              <a:rect l="0" t="0" r="r" b="b"/>
              <a:pathLst>
                <a:path w="21085" h="20883" extrusionOk="0">
                  <a:moveTo>
                    <a:pt x="449" y="14562"/>
                  </a:moveTo>
                  <a:cubicBezTo>
                    <a:pt x="1177" y="11353"/>
                    <a:pt x="3152" y="3118"/>
                    <a:pt x="3152" y="3118"/>
                  </a:cubicBezTo>
                  <a:cubicBezTo>
                    <a:pt x="3152" y="3118"/>
                    <a:pt x="3880" y="-546"/>
                    <a:pt x="10978" y="70"/>
                  </a:cubicBezTo>
                  <a:cubicBezTo>
                    <a:pt x="16948" y="582"/>
                    <a:pt x="18429" y="1418"/>
                    <a:pt x="21085" y="1755"/>
                  </a:cubicBezTo>
                  <a:cubicBezTo>
                    <a:pt x="20920" y="3381"/>
                    <a:pt x="20521" y="7045"/>
                    <a:pt x="19910" y="9228"/>
                  </a:cubicBezTo>
                  <a:cubicBezTo>
                    <a:pt x="19252" y="11588"/>
                    <a:pt x="14104" y="18431"/>
                    <a:pt x="12365" y="20717"/>
                  </a:cubicBezTo>
                  <a:cubicBezTo>
                    <a:pt x="8769" y="20819"/>
                    <a:pt x="5737" y="21054"/>
                    <a:pt x="2893" y="20673"/>
                  </a:cubicBezTo>
                  <a:cubicBezTo>
                    <a:pt x="-515" y="20204"/>
                    <a:pt x="-280" y="17772"/>
                    <a:pt x="449" y="14562"/>
                  </a:cubicBezTo>
                  <a:close/>
                </a:path>
              </a:pathLst>
            </a:custGeom>
            <a:solidFill>
              <a:srgbClr val="3D70B3"/>
            </a:solidFill>
            <a:ln w="12700">
              <a:miter lim="400000"/>
            </a:ln>
          </p:spPr>
          <p:txBody>
            <a:bodyPr lIns="28575" tIns="28575" rIns="28575" bIns="28575" anchor="ctr"/>
            <a:lstStyle/>
            <a:p>
              <a:pPr>
                <a:defRPr sz="3000"/>
              </a:pPr>
              <a:endParaRPr sz="2250"/>
            </a:p>
          </p:txBody>
        </p:sp>
        <p:sp>
          <p:nvSpPr>
            <p:cNvPr id="282" name="Shape">
              <a:extLst>
                <a:ext uri="{FF2B5EF4-FFF2-40B4-BE49-F238E27FC236}">
                  <a16:creationId xmlns:a16="http://schemas.microsoft.com/office/drawing/2014/main" id="{A749F578-0A0A-4E33-BC45-53B4FD5403B7}"/>
                </a:ext>
              </a:extLst>
            </p:cNvPr>
            <p:cNvSpPr/>
            <p:nvPr/>
          </p:nvSpPr>
          <p:spPr>
            <a:xfrm>
              <a:off x="7150099" y="20561299"/>
              <a:ext cx="60334" cy="69014"/>
            </a:xfrm>
            <a:custGeom>
              <a:avLst/>
              <a:gdLst/>
              <a:ahLst/>
              <a:cxnLst>
                <a:cxn ang="0">
                  <a:pos x="wd2" y="hd2"/>
                </a:cxn>
                <a:cxn ang="5400000">
                  <a:pos x="wd2" y="hd2"/>
                </a:cxn>
                <a:cxn ang="10800000">
                  <a:pos x="wd2" y="hd2"/>
                </a:cxn>
                <a:cxn ang="16200000">
                  <a:pos x="wd2" y="hd2"/>
                </a:cxn>
              </a:cxnLst>
              <a:rect l="0" t="0" r="r" b="b"/>
              <a:pathLst>
                <a:path w="20041" h="21419" extrusionOk="0">
                  <a:moveTo>
                    <a:pt x="19528" y="2300"/>
                  </a:moveTo>
                  <a:cubicBezTo>
                    <a:pt x="18642" y="5532"/>
                    <a:pt x="17714" y="11483"/>
                    <a:pt x="19950" y="18303"/>
                  </a:cubicBezTo>
                  <a:cubicBezTo>
                    <a:pt x="20330" y="19525"/>
                    <a:pt x="19486" y="20746"/>
                    <a:pt x="18136" y="20825"/>
                  </a:cubicBezTo>
                  <a:lnTo>
                    <a:pt x="4130" y="21417"/>
                  </a:lnTo>
                  <a:cubicBezTo>
                    <a:pt x="3202" y="21456"/>
                    <a:pt x="2400" y="20944"/>
                    <a:pt x="2063" y="20116"/>
                  </a:cubicBezTo>
                  <a:cubicBezTo>
                    <a:pt x="924" y="17160"/>
                    <a:pt x="-1270" y="9829"/>
                    <a:pt x="966" y="2300"/>
                  </a:cubicBezTo>
                  <a:cubicBezTo>
                    <a:pt x="1177" y="1512"/>
                    <a:pt x="1978" y="960"/>
                    <a:pt x="2822" y="921"/>
                  </a:cubicBezTo>
                  <a:lnTo>
                    <a:pt x="17335" y="14"/>
                  </a:lnTo>
                  <a:cubicBezTo>
                    <a:pt x="18769" y="-144"/>
                    <a:pt x="19866" y="1039"/>
                    <a:pt x="19528" y="23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83" name="Shape">
              <a:extLst>
                <a:ext uri="{FF2B5EF4-FFF2-40B4-BE49-F238E27FC236}">
                  <a16:creationId xmlns:a16="http://schemas.microsoft.com/office/drawing/2014/main" id="{4495C1E8-12ED-4D73-A844-2AF56A5F3A2D}"/>
                </a:ext>
              </a:extLst>
            </p:cNvPr>
            <p:cNvSpPr/>
            <p:nvPr/>
          </p:nvSpPr>
          <p:spPr>
            <a:xfrm>
              <a:off x="7010399" y="20573999"/>
              <a:ext cx="60334" cy="69014"/>
            </a:xfrm>
            <a:custGeom>
              <a:avLst/>
              <a:gdLst/>
              <a:ahLst/>
              <a:cxnLst>
                <a:cxn ang="0">
                  <a:pos x="wd2" y="hd2"/>
                </a:cxn>
                <a:cxn ang="5400000">
                  <a:pos x="wd2" y="hd2"/>
                </a:cxn>
                <a:cxn ang="10800000">
                  <a:pos x="wd2" y="hd2"/>
                </a:cxn>
                <a:cxn ang="16200000">
                  <a:pos x="wd2" y="hd2"/>
                </a:cxn>
              </a:cxnLst>
              <a:rect l="0" t="0" r="r" b="b"/>
              <a:pathLst>
                <a:path w="20041" h="21419" extrusionOk="0">
                  <a:moveTo>
                    <a:pt x="19528" y="2300"/>
                  </a:moveTo>
                  <a:cubicBezTo>
                    <a:pt x="18642" y="5532"/>
                    <a:pt x="17714" y="11483"/>
                    <a:pt x="19950" y="18303"/>
                  </a:cubicBezTo>
                  <a:cubicBezTo>
                    <a:pt x="20330" y="19525"/>
                    <a:pt x="19486" y="20746"/>
                    <a:pt x="18136" y="20825"/>
                  </a:cubicBezTo>
                  <a:lnTo>
                    <a:pt x="4130" y="21417"/>
                  </a:lnTo>
                  <a:cubicBezTo>
                    <a:pt x="3202" y="21456"/>
                    <a:pt x="2400" y="20944"/>
                    <a:pt x="2063" y="20116"/>
                  </a:cubicBezTo>
                  <a:cubicBezTo>
                    <a:pt x="924" y="17160"/>
                    <a:pt x="-1270" y="9829"/>
                    <a:pt x="966" y="2300"/>
                  </a:cubicBezTo>
                  <a:cubicBezTo>
                    <a:pt x="1177" y="1512"/>
                    <a:pt x="1978" y="960"/>
                    <a:pt x="2822" y="921"/>
                  </a:cubicBezTo>
                  <a:lnTo>
                    <a:pt x="17335" y="14"/>
                  </a:lnTo>
                  <a:cubicBezTo>
                    <a:pt x="18769" y="-144"/>
                    <a:pt x="19866" y="1039"/>
                    <a:pt x="19528" y="2300"/>
                  </a:cubicBezTo>
                  <a:close/>
                </a:path>
              </a:pathLst>
            </a:custGeom>
            <a:solidFill>
              <a:srgbClr val="2D62A2"/>
            </a:solidFill>
            <a:ln w="12700">
              <a:miter lim="400000"/>
            </a:ln>
          </p:spPr>
          <p:txBody>
            <a:bodyPr lIns="28575" tIns="28575" rIns="28575" bIns="28575" anchor="ctr"/>
            <a:lstStyle/>
            <a:p>
              <a:pPr>
                <a:defRPr sz="3000"/>
              </a:pPr>
              <a:endParaRPr sz="2250"/>
            </a:p>
          </p:txBody>
        </p:sp>
        <p:sp>
          <p:nvSpPr>
            <p:cNvPr id="284" name="Shape">
              <a:extLst>
                <a:ext uri="{FF2B5EF4-FFF2-40B4-BE49-F238E27FC236}">
                  <a16:creationId xmlns:a16="http://schemas.microsoft.com/office/drawing/2014/main" id="{117823E5-75F3-4437-BA62-AF4B587F4BA0}"/>
                </a:ext>
              </a:extLst>
            </p:cNvPr>
            <p:cNvSpPr/>
            <p:nvPr/>
          </p:nvSpPr>
          <p:spPr>
            <a:xfrm>
              <a:off x="7061199" y="20688299"/>
              <a:ext cx="190948" cy="570294"/>
            </a:xfrm>
            <a:custGeom>
              <a:avLst/>
              <a:gdLst/>
              <a:ahLst/>
              <a:cxnLst>
                <a:cxn ang="0">
                  <a:pos x="wd2" y="hd2"/>
                </a:cxn>
                <a:cxn ang="5400000">
                  <a:pos x="wd2" y="hd2"/>
                </a:cxn>
                <a:cxn ang="10800000">
                  <a:pos x="wd2" y="hd2"/>
                </a:cxn>
                <a:cxn ang="16200000">
                  <a:pos x="wd2" y="hd2"/>
                </a:cxn>
              </a:cxnLst>
              <a:rect l="0" t="0" r="r" b="b"/>
              <a:pathLst>
                <a:path w="21479" h="21583" extrusionOk="0">
                  <a:moveTo>
                    <a:pt x="9107" y="21583"/>
                  </a:moveTo>
                  <a:cubicBezTo>
                    <a:pt x="9107" y="21583"/>
                    <a:pt x="9093" y="21583"/>
                    <a:pt x="9093" y="21583"/>
                  </a:cubicBezTo>
                  <a:cubicBezTo>
                    <a:pt x="8693" y="21578"/>
                    <a:pt x="8379" y="21482"/>
                    <a:pt x="8321" y="21347"/>
                  </a:cubicBezTo>
                  <a:lnTo>
                    <a:pt x="7" y="305"/>
                  </a:lnTo>
                  <a:cubicBezTo>
                    <a:pt x="-50" y="156"/>
                    <a:pt x="250" y="21"/>
                    <a:pt x="693" y="2"/>
                  </a:cubicBezTo>
                  <a:cubicBezTo>
                    <a:pt x="1093" y="-17"/>
                    <a:pt x="1536" y="84"/>
                    <a:pt x="1593" y="233"/>
                  </a:cubicBezTo>
                  <a:lnTo>
                    <a:pt x="9236" y="19598"/>
                  </a:lnTo>
                  <a:lnTo>
                    <a:pt x="19893" y="238"/>
                  </a:lnTo>
                  <a:cubicBezTo>
                    <a:pt x="19964" y="94"/>
                    <a:pt x="20393" y="-7"/>
                    <a:pt x="20821" y="21"/>
                  </a:cubicBezTo>
                  <a:cubicBezTo>
                    <a:pt x="21250" y="50"/>
                    <a:pt x="21550" y="190"/>
                    <a:pt x="21464" y="334"/>
                  </a:cubicBezTo>
                  <a:lnTo>
                    <a:pt x="9893" y="21357"/>
                  </a:lnTo>
                  <a:cubicBezTo>
                    <a:pt x="9821" y="21487"/>
                    <a:pt x="9493" y="21583"/>
                    <a:pt x="9107" y="21583"/>
                  </a:cubicBezTo>
                  <a:close/>
                </a:path>
              </a:pathLst>
            </a:custGeom>
            <a:solidFill>
              <a:srgbClr val="939496"/>
            </a:solidFill>
            <a:ln w="12700">
              <a:miter lim="400000"/>
            </a:ln>
          </p:spPr>
          <p:txBody>
            <a:bodyPr lIns="28575" tIns="28575" rIns="28575" bIns="28575" anchor="ctr"/>
            <a:lstStyle/>
            <a:p>
              <a:pPr>
                <a:defRPr sz="3000"/>
              </a:pPr>
              <a:endParaRPr sz="2250"/>
            </a:p>
          </p:txBody>
        </p:sp>
        <p:sp>
          <p:nvSpPr>
            <p:cNvPr id="285" name="Shape">
              <a:extLst>
                <a:ext uri="{FF2B5EF4-FFF2-40B4-BE49-F238E27FC236}">
                  <a16:creationId xmlns:a16="http://schemas.microsoft.com/office/drawing/2014/main" id="{248DF00F-6AE6-40F1-8384-0DA5A6703F4F}"/>
                </a:ext>
              </a:extLst>
            </p:cNvPr>
            <p:cNvSpPr/>
            <p:nvPr/>
          </p:nvSpPr>
          <p:spPr>
            <a:xfrm>
              <a:off x="7099299" y="21247100"/>
              <a:ext cx="84390" cy="212427"/>
            </a:xfrm>
            <a:custGeom>
              <a:avLst/>
              <a:gdLst/>
              <a:ahLst/>
              <a:cxnLst>
                <a:cxn ang="0">
                  <a:pos x="wd2" y="hd2"/>
                </a:cxn>
                <a:cxn ang="5400000">
                  <a:pos x="wd2" y="hd2"/>
                </a:cxn>
                <a:cxn ang="10800000">
                  <a:pos x="wd2" y="hd2"/>
                </a:cxn>
                <a:cxn ang="16200000">
                  <a:pos x="wd2" y="hd2"/>
                </a:cxn>
              </a:cxnLst>
              <a:rect l="0" t="0" r="r" b="b"/>
              <a:pathLst>
                <a:path w="20801" h="21441" extrusionOk="0">
                  <a:moveTo>
                    <a:pt x="12617" y="90"/>
                  </a:moveTo>
                  <a:lnTo>
                    <a:pt x="11898" y="4090"/>
                  </a:lnTo>
                  <a:cubicBezTo>
                    <a:pt x="11616" y="5436"/>
                    <a:pt x="11522" y="6705"/>
                    <a:pt x="11084" y="8179"/>
                  </a:cubicBezTo>
                  <a:cubicBezTo>
                    <a:pt x="10583" y="9602"/>
                    <a:pt x="9581" y="10986"/>
                    <a:pt x="8172" y="12281"/>
                  </a:cubicBezTo>
                  <a:lnTo>
                    <a:pt x="3977" y="15921"/>
                  </a:lnTo>
                  <a:cubicBezTo>
                    <a:pt x="2725" y="16921"/>
                    <a:pt x="2913" y="18164"/>
                    <a:pt x="4416" y="19139"/>
                  </a:cubicBezTo>
                  <a:cubicBezTo>
                    <a:pt x="5918" y="20113"/>
                    <a:pt x="8767" y="20754"/>
                    <a:pt x="11772" y="20703"/>
                  </a:cubicBezTo>
                  <a:cubicBezTo>
                    <a:pt x="14746" y="20677"/>
                    <a:pt x="17689" y="19946"/>
                    <a:pt x="19191" y="18818"/>
                  </a:cubicBezTo>
                  <a:cubicBezTo>
                    <a:pt x="20851" y="17690"/>
                    <a:pt x="20193" y="16267"/>
                    <a:pt x="20412" y="14947"/>
                  </a:cubicBezTo>
                  <a:lnTo>
                    <a:pt x="20757" y="16947"/>
                  </a:lnTo>
                  <a:cubicBezTo>
                    <a:pt x="20913" y="17626"/>
                    <a:pt x="20663" y="18331"/>
                    <a:pt x="19974" y="18972"/>
                  </a:cubicBezTo>
                  <a:cubicBezTo>
                    <a:pt x="18628" y="20267"/>
                    <a:pt x="15497" y="21241"/>
                    <a:pt x="11929" y="21408"/>
                  </a:cubicBezTo>
                  <a:cubicBezTo>
                    <a:pt x="8391" y="21600"/>
                    <a:pt x="4572" y="20959"/>
                    <a:pt x="2287" y="19754"/>
                  </a:cubicBezTo>
                  <a:cubicBezTo>
                    <a:pt x="2" y="18562"/>
                    <a:pt x="-687" y="16806"/>
                    <a:pt x="753" y="15357"/>
                  </a:cubicBezTo>
                  <a:lnTo>
                    <a:pt x="4103" y="11601"/>
                  </a:lnTo>
                  <a:cubicBezTo>
                    <a:pt x="5104" y="10409"/>
                    <a:pt x="5699" y="9178"/>
                    <a:pt x="5856" y="7948"/>
                  </a:cubicBezTo>
                  <a:cubicBezTo>
                    <a:pt x="5981" y="6756"/>
                    <a:pt x="5793" y="5346"/>
                    <a:pt x="5793" y="4025"/>
                  </a:cubicBezTo>
                  <a:lnTo>
                    <a:pt x="5637" y="0"/>
                  </a:lnTo>
                  <a:lnTo>
                    <a:pt x="12617" y="90"/>
                  </a:lnTo>
                  <a:close/>
                </a:path>
              </a:pathLst>
            </a:custGeom>
            <a:solidFill>
              <a:schemeClr val="tx1">
                <a:lumMod val="65000"/>
                <a:lumOff val="35000"/>
              </a:schemeClr>
            </a:solidFill>
            <a:ln w="12700">
              <a:miter lim="400000"/>
            </a:ln>
          </p:spPr>
          <p:txBody>
            <a:bodyPr lIns="28575" tIns="28575" rIns="28575" bIns="28575" anchor="ctr"/>
            <a:lstStyle/>
            <a:p>
              <a:pPr>
                <a:defRPr sz="3000"/>
              </a:pPr>
              <a:endParaRPr sz="2250"/>
            </a:p>
          </p:txBody>
        </p:sp>
        <p:sp>
          <p:nvSpPr>
            <p:cNvPr id="286" name="Shape">
              <a:extLst>
                <a:ext uri="{FF2B5EF4-FFF2-40B4-BE49-F238E27FC236}">
                  <a16:creationId xmlns:a16="http://schemas.microsoft.com/office/drawing/2014/main" id="{4802CF1B-3D34-41E5-AC6D-7E591991D17D}"/>
                </a:ext>
              </a:extLst>
            </p:cNvPr>
            <p:cNvSpPr/>
            <p:nvPr/>
          </p:nvSpPr>
          <p:spPr>
            <a:xfrm>
              <a:off x="7073900" y="21234400"/>
              <a:ext cx="132207" cy="104140"/>
            </a:xfrm>
            <a:custGeom>
              <a:avLst/>
              <a:gdLst/>
              <a:ahLst/>
              <a:cxnLst>
                <a:cxn ang="0">
                  <a:pos x="wd2" y="hd2"/>
                </a:cxn>
                <a:cxn ang="5400000">
                  <a:pos x="wd2" y="hd2"/>
                </a:cxn>
                <a:cxn ang="10800000">
                  <a:pos x="wd2" y="hd2"/>
                </a:cxn>
                <a:cxn ang="16200000">
                  <a:pos x="wd2" y="hd2"/>
                </a:cxn>
              </a:cxnLst>
              <a:rect l="0" t="0" r="r" b="b"/>
              <a:pathLst>
                <a:path w="21600" h="21600" extrusionOk="0">
                  <a:moveTo>
                    <a:pt x="0" y="6585"/>
                  </a:moveTo>
                  <a:cubicBezTo>
                    <a:pt x="0" y="2977"/>
                    <a:pt x="2324" y="0"/>
                    <a:pt x="5187" y="0"/>
                  </a:cubicBezTo>
                  <a:lnTo>
                    <a:pt x="16413" y="0"/>
                  </a:lnTo>
                  <a:cubicBezTo>
                    <a:pt x="19255" y="0"/>
                    <a:pt x="21600" y="2950"/>
                    <a:pt x="21600" y="6585"/>
                  </a:cubicBezTo>
                  <a:cubicBezTo>
                    <a:pt x="21600" y="8192"/>
                    <a:pt x="21123" y="9667"/>
                    <a:pt x="20355" y="10800"/>
                  </a:cubicBezTo>
                  <a:cubicBezTo>
                    <a:pt x="21123" y="11959"/>
                    <a:pt x="21600" y="13408"/>
                    <a:pt x="21600" y="15015"/>
                  </a:cubicBezTo>
                  <a:cubicBezTo>
                    <a:pt x="21600" y="18623"/>
                    <a:pt x="19276" y="21600"/>
                    <a:pt x="16413" y="21600"/>
                  </a:cubicBezTo>
                  <a:lnTo>
                    <a:pt x="5187" y="21600"/>
                  </a:lnTo>
                  <a:cubicBezTo>
                    <a:pt x="2345" y="21600"/>
                    <a:pt x="0" y="18650"/>
                    <a:pt x="0" y="15015"/>
                  </a:cubicBezTo>
                  <a:cubicBezTo>
                    <a:pt x="0" y="13408"/>
                    <a:pt x="477" y="11933"/>
                    <a:pt x="1245" y="10800"/>
                  </a:cubicBezTo>
                  <a:cubicBezTo>
                    <a:pt x="477" y="9667"/>
                    <a:pt x="0" y="8192"/>
                    <a:pt x="0" y="6585"/>
                  </a:cubicBezTo>
                  <a:close/>
                </a:path>
              </a:pathLst>
            </a:custGeom>
            <a:solidFill>
              <a:srgbClr val="22528D"/>
            </a:solidFill>
            <a:ln w="12700">
              <a:miter lim="400000"/>
            </a:ln>
          </p:spPr>
          <p:txBody>
            <a:bodyPr lIns="28575" tIns="28575" rIns="28575" bIns="28575" anchor="ctr"/>
            <a:lstStyle/>
            <a:p>
              <a:pPr>
                <a:defRPr sz="3000"/>
              </a:pPr>
              <a:endParaRPr sz="2250"/>
            </a:p>
          </p:txBody>
        </p:sp>
        <p:sp>
          <p:nvSpPr>
            <p:cNvPr id="287" name="Shape">
              <a:extLst>
                <a:ext uri="{FF2B5EF4-FFF2-40B4-BE49-F238E27FC236}">
                  <a16:creationId xmlns:a16="http://schemas.microsoft.com/office/drawing/2014/main" id="{FE68C182-45D9-46F4-9FCB-96EF9A91C57B}"/>
                </a:ext>
              </a:extLst>
            </p:cNvPr>
            <p:cNvSpPr/>
            <p:nvPr/>
          </p:nvSpPr>
          <p:spPr>
            <a:xfrm>
              <a:off x="7048500" y="21247099"/>
              <a:ext cx="171959" cy="63501"/>
            </a:xfrm>
            <a:custGeom>
              <a:avLst/>
              <a:gdLst/>
              <a:ahLst/>
              <a:cxnLst>
                <a:cxn ang="0">
                  <a:pos x="wd2" y="hd2"/>
                </a:cxn>
                <a:cxn ang="5400000">
                  <a:pos x="wd2" y="hd2"/>
                </a:cxn>
                <a:cxn ang="10800000">
                  <a:pos x="wd2" y="hd2"/>
                </a:cxn>
                <a:cxn ang="16200000">
                  <a:pos x="wd2" y="hd2"/>
                </a:cxn>
              </a:cxnLst>
              <a:rect l="0" t="0" r="r" b="b"/>
              <a:pathLst>
                <a:path w="21600" h="21600" extrusionOk="0">
                  <a:moveTo>
                    <a:pt x="1962" y="21600"/>
                  </a:moveTo>
                  <a:lnTo>
                    <a:pt x="19638" y="21600"/>
                  </a:lnTo>
                  <a:cubicBezTo>
                    <a:pt x="20723" y="21600"/>
                    <a:pt x="21600" y="19224"/>
                    <a:pt x="21600" y="16286"/>
                  </a:cubicBezTo>
                  <a:lnTo>
                    <a:pt x="21600" y="5314"/>
                  </a:lnTo>
                  <a:cubicBezTo>
                    <a:pt x="21600" y="2376"/>
                    <a:pt x="20723" y="0"/>
                    <a:pt x="19638" y="0"/>
                  </a:cubicBezTo>
                  <a:lnTo>
                    <a:pt x="1962" y="0"/>
                  </a:lnTo>
                  <a:cubicBezTo>
                    <a:pt x="877" y="0"/>
                    <a:pt x="0" y="2376"/>
                    <a:pt x="0" y="5314"/>
                  </a:cubicBezTo>
                  <a:lnTo>
                    <a:pt x="0" y="16286"/>
                  </a:lnTo>
                  <a:cubicBezTo>
                    <a:pt x="0" y="19181"/>
                    <a:pt x="877" y="21600"/>
                    <a:pt x="1962" y="21600"/>
                  </a:cubicBezTo>
                  <a:close/>
                </a:path>
              </a:pathLst>
            </a:custGeom>
            <a:solidFill>
              <a:srgbClr val="263E50"/>
            </a:solidFill>
            <a:ln w="12700">
              <a:miter lim="400000"/>
            </a:ln>
          </p:spPr>
          <p:txBody>
            <a:bodyPr lIns="28575" tIns="28575" rIns="28575" bIns="28575" anchor="ctr"/>
            <a:lstStyle/>
            <a:p>
              <a:pPr>
                <a:defRPr sz="3000"/>
              </a:pPr>
              <a:endParaRPr sz="2250"/>
            </a:p>
          </p:txBody>
        </p:sp>
      </p:grpSp>
      <p:sp>
        <p:nvSpPr>
          <p:cNvPr id="288" name="Shape">
            <a:extLst>
              <a:ext uri="{FF2B5EF4-FFF2-40B4-BE49-F238E27FC236}">
                <a16:creationId xmlns:a16="http://schemas.microsoft.com/office/drawing/2014/main" id="{BDFE7BCF-A98F-4B3E-9DB3-639D72AA9CBA}"/>
              </a:ext>
            </a:extLst>
          </p:cNvPr>
          <p:cNvSpPr/>
          <p:nvPr/>
        </p:nvSpPr>
        <p:spPr>
          <a:xfrm>
            <a:off x="2476103" y="2717069"/>
            <a:ext cx="811545" cy="869778"/>
          </a:xfrm>
          <a:custGeom>
            <a:avLst/>
            <a:gdLst/>
            <a:ahLst/>
            <a:cxnLst>
              <a:cxn ang="0">
                <a:pos x="wd2" y="hd2"/>
              </a:cxn>
              <a:cxn ang="5400000">
                <a:pos x="wd2" y="hd2"/>
              </a:cxn>
              <a:cxn ang="10800000">
                <a:pos x="wd2" y="hd2"/>
              </a:cxn>
              <a:cxn ang="16200000">
                <a:pos x="wd2" y="hd2"/>
              </a:cxn>
            </a:cxnLst>
            <a:rect l="0" t="0" r="r" b="b"/>
            <a:pathLst>
              <a:path w="21597" h="21521" extrusionOk="0">
                <a:moveTo>
                  <a:pt x="20427" y="2400"/>
                </a:moveTo>
                <a:cubicBezTo>
                  <a:pt x="20469" y="2418"/>
                  <a:pt x="20511" y="2436"/>
                  <a:pt x="20553" y="2457"/>
                </a:cubicBezTo>
                <a:lnTo>
                  <a:pt x="16114" y="212"/>
                </a:lnTo>
                <a:cubicBezTo>
                  <a:pt x="15765" y="36"/>
                  <a:pt x="15352" y="-38"/>
                  <a:pt x="14907" y="19"/>
                </a:cubicBezTo>
                <a:lnTo>
                  <a:pt x="2262" y="1672"/>
                </a:lnTo>
                <a:cubicBezTo>
                  <a:pt x="1013" y="1835"/>
                  <a:pt x="3" y="2979"/>
                  <a:pt x="0" y="4232"/>
                </a:cubicBezTo>
                <a:cubicBezTo>
                  <a:pt x="-1" y="4684"/>
                  <a:pt x="131" y="5088"/>
                  <a:pt x="360" y="5413"/>
                </a:cubicBezTo>
                <a:cubicBezTo>
                  <a:pt x="537" y="5666"/>
                  <a:pt x="772" y="5869"/>
                  <a:pt x="1048" y="6009"/>
                </a:cubicBezTo>
                <a:lnTo>
                  <a:pt x="5487" y="8254"/>
                </a:lnTo>
                <a:cubicBezTo>
                  <a:pt x="5475" y="8248"/>
                  <a:pt x="5462" y="8240"/>
                  <a:pt x="5448" y="8233"/>
                </a:cubicBezTo>
                <a:cubicBezTo>
                  <a:pt x="5543" y="8284"/>
                  <a:pt x="5643" y="8325"/>
                  <a:pt x="5746" y="8360"/>
                </a:cubicBezTo>
                <a:lnTo>
                  <a:pt x="5728" y="17287"/>
                </a:lnTo>
                <a:cubicBezTo>
                  <a:pt x="5727" y="17689"/>
                  <a:pt x="5831" y="18054"/>
                  <a:pt x="6015" y="18357"/>
                </a:cubicBezTo>
                <a:cubicBezTo>
                  <a:pt x="6199" y="18660"/>
                  <a:pt x="6461" y="18904"/>
                  <a:pt x="6776" y="19064"/>
                </a:cubicBezTo>
                <a:lnTo>
                  <a:pt x="11215" y="21309"/>
                </a:lnTo>
                <a:cubicBezTo>
                  <a:pt x="11202" y="21303"/>
                  <a:pt x="11190" y="21295"/>
                  <a:pt x="11176" y="21289"/>
                </a:cubicBezTo>
                <a:cubicBezTo>
                  <a:pt x="11533" y="21479"/>
                  <a:pt x="11959" y="21562"/>
                  <a:pt x="12419" y="21502"/>
                </a:cubicBezTo>
                <a:lnTo>
                  <a:pt x="13553" y="21355"/>
                </a:lnTo>
                <a:cubicBezTo>
                  <a:pt x="14801" y="21192"/>
                  <a:pt x="15811" y="20042"/>
                  <a:pt x="15814" y="18795"/>
                </a:cubicBezTo>
                <a:lnTo>
                  <a:pt x="15832" y="9512"/>
                </a:lnTo>
                <a:cubicBezTo>
                  <a:pt x="15835" y="8264"/>
                  <a:pt x="16845" y="7121"/>
                  <a:pt x="18094" y="6957"/>
                </a:cubicBezTo>
                <a:lnTo>
                  <a:pt x="19336" y="6795"/>
                </a:lnTo>
                <a:cubicBezTo>
                  <a:pt x="20585" y="6632"/>
                  <a:pt x="21595" y="5483"/>
                  <a:pt x="21598" y="4236"/>
                </a:cubicBezTo>
                <a:cubicBezTo>
                  <a:pt x="21599" y="3377"/>
                  <a:pt x="21127" y="2693"/>
                  <a:pt x="20427" y="2400"/>
                </a:cubicBezTo>
                <a:close/>
              </a:path>
            </a:pathLst>
          </a:custGeom>
          <a:solidFill>
            <a:schemeClr val="accent5">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89" name="Shape">
            <a:extLst>
              <a:ext uri="{FF2B5EF4-FFF2-40B4-BE49-F238E27FC236}">
                <a16:creationId xmlns:a16="http://schemas.microsoft.com/office/drawing/2014/main" id="{2F55813F-F741-49C5-A2B1-75D15D4F90AF}"/>
              </a:ext>
            </a:extLst>
          </p:cNvPr>
          <p:cNvSpPr/>
          <p:nvPr/>
        </p:nvSpPr>
        <p:spPr>
          <a:xfrm>
            <a:off x="2643637" y="2806072"/>
            <a:ext cx="644743" cy="778980"/>
          </a:xfrm>
          <a:custGeom>
            <a:avLst/>
            <a:gdLst/>
            <a:ahLst/>
            <a:cxnLst>
              <a:cxn ang="0">
                <a:pos x="wd2" y="hd2"/>
              </a:cxn>
              <a:cxn ang="5400000">
                <a:pos x="wd2" y="hd2"/>
              </a:cxn>
              <a:cxn ang="10800000">
                <a:pos x="wd2" y="hd2"/>
              </a:cxn>
              <a:cxn ang="16200000">
                <a:pos x="wd2" y="hd2"/>
              </a:cxn>
            </a:cxnLst>
            <a:rect l="0" t="0" r="r" b="b"/>
            <a:pathLst>
              <a:path w="21593" h="21282" extrusionOk="0">
                <a:moveTo>
                  <a:pt x="18759" y="21"/>
                </a:moveTo>
                <a:cubicBezTo>
                  <a:pt x="20330" y="-159"/>
                  <a:pt x="21596" y="814"/>
                  <a:pt x="21592" y="2195"/>
                </a:cubicBezTo>
                <a:cubicBezTo>
                  <a:pt x="21589" y="3573"/>
                  <a:pt x="20318" y="4842"/>
                  <a:pt x="18747" y="5022"/>
                </a:cubicBezTo>
                <a:lnTo>
                  <a:pt x="17183" y="5201"/>
                </a:lnTo>
                <a:cubicBezTo>
                  <a:pt x="15612" y="5381"/>
                  <a:pt x="14340" y="6644"/>
                  <a:pt x="14337" y="8021"/>
                </a:cubicBezTo>
                <a:lnTo>
                  <a:pt x="14314" y="18271"/>
                </a:lnTo>
                <a:cubicBezTo>
                  <a:pt x="14311" y="19649"/>
                  <a:pt x="13039" y="20917"/>
                  <a:pt x="11468" y="21098"/>
                </a:cubicBezTo>
                <a:lnTo>
                  <a:pt x="10041" y="21261"/>
                </a:lnTo>
                <a:cubicBezTo>
                  <a:pt x="8470" y="21441"/>
                  <a:pt x="7204" y="20463"/>
                  <a:pt x="7208" y="19087"/>
                </a:cubicBezTo>
                <a:lnTo>
                  <a:pt x="7230" y="8837"/>
                </a:lnTo>
                <a:cubicBezTo>
                  <a:pt x="7234" y="7459"/>
                  <a:pt x="5966" y="6488"/>
                  <a:pt x="4397" y="6668"/>
                </a:cubicBezTo>
                <a:lnTo>
                  <a:pt x="2833" y="6847"/>
                </a:lnTo>
                <a:cubicBezTo>
                  <a:pt x="1262" y="7027"/>
                  <a:pt x="-4" y="6049"/>
                  <a:pt x="0" y="4673"/>
                </a:cubicBezTo>
                <a:cubicBezTo>
                  <a:pt x="3" y="3290"/>
                  <a:pt x="1274" y="2027"/>
                  <a:pt x="2845" y="1846"/>
                </a:cubicBezTo>
                <a:lnTo>
                  <a:pt x="18759" y="21"/>
                </a:lnTo>
                <a:close/>
              </a:path>
            </a:pathLst>
          </a:custGeom>
          <a:solidFill>
            <a:schemeClr val="accent5"/>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90" name="Shape">
            <a:extLst>
              <a:ext uri="{FF2B5EF4-FFF2-40B4-BE49-F238E27FC236}">
                <a16:creationId xmlns:a16="http://schemas.microsoft.com/office/drawing/2014/main" id="{C0B95516-5CE1-46B3-A237-3B8505E8CEBB}"/>
              </a:ext>
            </a:extLst>
          </p:cNvPr>
          <p:cNvSpPr/>
          <p:nvPr/>
        </p:nvSpPr>
        <p:spPr>
          <a:xfrm>
            <a:off x="5112545" y="752835"/>
            <a:ext cx="811545" cy="869778"/>
          </a:xfrm>
          <a:custGeom>
            <a:avLst/>
            <a:gdLst/>
            <a:ahLst/>
            <a:cxnLst>
              <a:cxn ang="0">
                <a:pos x="wd2" y="hd2"/>
              </a:cxn>
              <a:cxn ang="5400000">
                <a:pos x="wd2" y="hd2"/>
              </a:cxn>
              <a:cxn ang="10800000">
                <a:pos x="wd2" y="hd2"/>
              </a:cxn>
              <a:cxn ang="16200000">
                <a:pos x="wd2" y="hd2"/>
              </a:cxn>
            </a:cxnLst>
            <a:rect l="0" t="0" r="r" b="b"/>
            <a:pathLst>
              <a:path w="21597" h="21521" extrusionOk="0">
                <a:moveTo>
                  <a:pt x="20427" y="2400"/>
                </a:moveTo>
                <a:cubicBezTo>
                  <a:pt x="20469" y="2418"/>
                  <a:pt x="20511" y="2436"/>
                  <a:pt x="20553" y="2457"/>
                </a:cubicBezTo>
                <a:lnTo>
                  <a:pt x="16114" y="212"/>
                </a:lnTo>
                <a:cubicBezTo>
                  <a:pt x="15765" y="36"/>
                  <a:pt x="15352" y="-38"/>
                  <a:pt x="14907" y="19"/>
                </a:cubicBezTo>
                <a:lnTo>
                  <a:pt x="2262" y="1672"/>
                </a:lnTo>
                <a:cubicBezTo>
                  <a:pt x="1013" y="1835"/>
                  <a:pt x="3" y="2979"/>
                  <a:pt x="0" y="4232"/>
                </a:cubicBezTo>
                <a:cubicBezTo>
                  <a:pt x="-1" y="4684"/>
                  <a:pt x="131" y="5088"/>
                  <a:pt x="360" y="5413"/>
                </a:cubicBezTo>
                <a:cubicBezTo>
                  <a:pt x="537" y="5666"/>
                  <a:pt x="772" y="5869"/>
                  <a:pt x="1048" y="6009"/>
                </a:cubicBezTo>
                <a:lnTo>
                  <a:pt x="5487" y="8254"/>
                </a:lnTo>
                <a:cubicBezTo>
                  <a:pt x="5475" y="8248"/>
                  <a:pt x="5462" y="8240"/>
                  <a:pt x="5448" y="8233"/>
                </a:cubicBezTo>
                <a:cubicBezTo>
                  <a:pt x="5543" y="8284"/>
                  <a:pt x="5643" y="8325"/>
                  <a:pt x="5746" y="8360"/>
                </a:cubicBezTo>
                <a:lnTo>
                  <a:pt x="5728" y="17287"/>
                </a:lnTo>
                <a:cubicBezTo>
                  <a:pt x="5727" y="17689"/>
                  <a:pt x="5831" y="18054"/>
                  <a:pt x="6015" y="18357"/>
                </a:cubicBezTo>
                <a:cubicBezTo>
                  <a:pt x="6199" y="18660"/>
                  <a:pt x="6461" y="18904"/>
                  <a:pt x="6776" y="19064"/>
                </a:cubicBezTo>
                <a:lnTo>
                  <a:pt x="11215" y="21309"/>
                </a:lnTo>
                <a:cubicBezTo>
                  <a:pt x="11202" y="21303"/>
                  <a:pt x="11190" y="21295"/>
                  <a:pt x="11176" y="21289"/>
                </a:cubicBezTo>
                <a:cubicBezTo>
                  <a:pt x="11533" y="21479"/>
                  <a:pt x="11959" y="21562"/>
                  <a:pt x="12419" y="21502"/>
                </a:cubicBezTo>
                <a:lnTo>
                  <a:pt x="13553" y="21355"/>
                </a:lnTo>
                <a:cubicBezTo>
                  <a:pt x="14801" y="21192"/>
                  <a:pt x="15811" y="20042"/>
                  <a:pt x="15814" y="18795"/>
                </a:cubicBezTo>
                <a:lnTo>
                  <a:pt x="15832" y="9512"/>
                </a:lnTo>
                <a:cubicBezTo>
                  <a:pt x="15835" y="8264"/>
                  <a:pt x="16845" y="7121"/>
                  <a:pt x="18094" y="6957"/>
                </a:cubicBezTo>
                <a:lnTo>
                  <a:pt x="19336" y="6795"/>
                </a:lnTo>
                <a:cubicBezTo>
                  <a:pt x="20585" y="6632"/>
                  <a:pt x="21595" y="5483"/>
                  <a:pt x="21598" y="4236"/>
                </a:cubicBezTo>
                <a:cubicBezTo>
                  <a:pt x="21599" y="3377"/>
                  <a:pt x="21127" y="2693"/>
                  <a:pt x="20427" y="2400"/>
                </a:cubicBezTo>
                <a:close/>
              </a:path>
            </a:pathLst>
          </a:custGeom>
          <a:solidFill>
            <a:schemeClr val="accent5">
              <a:lumMod val="75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91" name="Shape">
            <a:extLst>
              <a:ext uri="{FF2B5EF4-FFF2-40B4-BE49-F238E27FC236}">
                <a16:creationId xmlns:a16="http://schemas.microsoft.com/office/drawing/2014/main" id="{08740338-72C1-4CF5-8254-3ADB64C09F70}"/>
              </a:ext>
            </a:extLst>
          </p:cNvPr>
          <p:cNvSpPr/>
          <p:nvPr/>
        </p:nvSpPr>
        <p:spPr>
          <a:xfrm>
            <a:off x="5280080" y="841838"/>
            <a:ext cx="644743" cy="778980"/>
          </a:xfrm>
          <a:custGeom>
            <a:avLst/>
            <a:gdLst/>
            <a:ahLst/>
            <a:cxnLst>
              <a:cxn ang="0">
                <a:pos x="wd2" y="hd2"/>
              </a:cxn>
              <a:cxn ang="5400000">
                <a:pos x="wd2" y="hd2"/>
              </a:cxn>
              <a:cxn ang="10800000">
                <a:pos x="wd2" y="hd2"/>
              </a:cxn>
              <a:cxn ang="16200000">
                <a:pos x="wd2" y="hd2"/>
              </a:cxn>
            </a:cxnLst>
            <a:rect l="0" t="0" r="r" b="b"/>
            <a:pathLst>
              <a:path w="21593" h="21282" extrusionOk="0">
                <a:moveTo>
                  <a:pt x="18759" y="21"/>
                </a:moveTo>
                <a:cubicBezTo>
                  <a:pt x="20330" y="-159"/>
                  <a:pt x="21596" y="814"/>
                  <a:pt x="21592" y="2195"/>
                </a:cubicBezTo>
                <a:cubicBezTo>
                  <a:pt x="21589" y="3573"/>
                  <a:pt x="20318" y="4842"/>
                  <a:pt x="18747" y="5022"/>
                </a:cubicBezTo>
                <a:lnTo>
                  <a:pt x="17183" y="5201"/>
                </a:lnTo>
                <a:cubicBezTo>
                  <a:pt x="15612" y="5381"/>
                  <a:pt x="14340" y="6644"/>
                  <a:pt x="14337" y="8021"/>
                </a:cubicBezTo>
                <a:lnTo>
                  <a:pt x="14314" y="18271"/>
                </a:lnTo>
                <a:cubicBezTo>
                  <a:pt x="14311" y="19649"/>
                  <a:pt x="13039" y="20917"/>
                  <a:pt x="11468" y="21098"/>
                </a:cubicBezTo>
                <a:lnTo>
                  <a:pt x="10041" y="21261"/>
                </a:lnTo>
                <a:cubicBezTo>
                  <a:pt x="8470" y="21441"/>
                  <a:pt x="7204" y="20463"/>
                  <a:pt x="7208" y="19087"/>
                </a:cubicBezTo>
                <a:lnTo>
                  <a:pt x="7230" y="8837"/>
                </a:lnTo>
                <a:cubicBezTo>
                  <a:pt x="7234" y="7459"/>
                  <a:pt x="5966" y="6488"/>
                  <a:pt x="4397" y="6668"/>
                </a:cubicBezTo>
                <a:lnTo>
                  <a:pt x="2833" y="6847"/>
                </a:lnTo>
                <a:cubicBezTo>
                  <a:pt x="1262" y="7027"/>
                  <a:pt x="-4" y="6049"/>
                  <a:pt x="0" y="4673"/>
                </a:cubicBezTo>
                <a:cubicBezTo>
                  <a:pt x="3" y="3290"/>
                  <a:pt x="1274" y="2027"/>
                  <a:pt x="2845" y="1846"/>
                </a:cubicBezTo>
                <a:lnTo>
                  <a:pt x="18759" y="21"/>
                </a:lnTo>
                <a:close/>
              </a:path>
            </a:pathLst>
          </a:custGeom>
          <a:solidFill>
            <a:schemeClr val="accent5"/>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a:defRPr sz="3000">
                <a:solidFill>
                  <a:srgbClr val="FFFFFF"/>
                </a:solidFill>
              </a:defRPr>
            </a:pPr>
            <a:endParaRPr sz="2250"/>
          </a:p>
        </p:txBody>
      </p:sp>
      <p:sp>
        <p:nvSpPr>
          <p:cNvPr id="292" name="TextBox 291">
            <a:extLst>
              <a:ext uri="{FF2B5EF4-FFF2-40B4-BE49-F238E27FC236}">
                <a16:creationId xmlns:a16="http://schemas.microsoft.com/office/drawing/2014/main" id="{80AA24C9-8253-4F64-88AA-FC9035D4A69D}"/>
              </a:ext>
            </a:extLst>
          </p:cNvPr>
          <p:cNvSpPr txBox="1"/>
          <p:nvPr/>
        </p:nvSpPr>
        <p:spPr>
          <a:xfrm>
            <a:off x="5335739" y="1757016"/>
            <a:ext cx="3374523" cy="369332"/>
          </a:xfrm>
          <a:prstGeom prst="rect">
            <a:avLst/>
          </a:prstGeom>
          <a:noFill/>
        </p:spPr>
        <p:txBody>
          <a:bodyPr wrap="square" lIns="0" rIns="0" rtlCol="0" anchor="b">
            <a:spAutoFit/>
          </a:bodyPr>
          <a:lstStyle/>
          <a:p>
            <a:r>
              <a:rPr lang="en-US" b="1" noProof="1"/>
              <a:t>Hurdles Identified</a:t>
            </a:r>
          </a:p>
        </p:txBody>
      </p:sp>
      <p:sp>
        <p:nvSpPr>
          <p:cNvPr id="293" name="TextBox 292">
            <a:extLst>
              <a:ext uri="{FF2B5EF4-FFF2-40B4-BE49-F238E27FC236}">
                <a16:creationId xmlns:a16="http://schemas.microsoft.com/office/drawing/2014/main" id="{40E49B9D-B46D-4911-890D-4D637EC3B6C3}"/>
              </a:ext>
            </a:extLst>
          </p:cNvPr>
          <p:cNvSpPr txBox="1"/>
          <p:nvPr/>
        </p:nvSpPr>
        <p:spPr>
          <a:xfrm>
            <a:off x="5344695" y="2081604"/>
            <a:ext cx="3365567" cy="646331"/>
          </a:xfrm>
          <a:prstGeom prst="rect">
            <a:avLst/>
          </a:prstGeom>
          <a:noFill/>
        </p:spPr>
        <p:txBody>
          <a:bodyPr wrap="square" lIns="0" rIns="0" rtlCol="0" anchor="t">
            <a:spAutoFit/>
          </a:bodyPr>
          <a:lstStyle/>
          <a:p>
            <a:pPr algn="just"/>
            <a:r>
              <a:rPr lang="en-US" sz="900" noProof="1">
                <a:solidFill>
                  <a:schemeClr val="tx1">
                    <a:lumMod val="65000"/>
                    <a:lumOff val="35000"/>
                  </a:schemeClr>
                </a:solidFill>
              </a:rPr>
              <a:t>Majority of respondents were able to quickly identify obstacles to adopting the principles.  Inversely, identified items easiest to address for building a common language and consensus within and surrounding the industry.</a:t>
            </a:r>
          </a:p>
        </p:txBody>
      </p:sp>
      <p:sp>
        <p:nvSpPr>
          <p:cNvPr id="294" name="TextBox 293">
            <a:extLst>
              <a:ext uri="{FF2B5EF4-FFF2-40B4-BE49-F238E27FC236}">
                <a16:creationId xmlns:a16="http://schemas.microsoft.com/office/drawing/2014/main" id="{615587A5-2255-4A12-958A-49C5BE047838}"/>
              </a:ext>
            </a:extLst>
          </p:cNvPr>
          <p:cNvSpPr txBox="1"/>
          <p:nvPr/>
        </p:nvSpPr>
        <p:spPr>
          <a:xfrm>
            <a:off x="5335739" y="2737233"/>
            <a:ext cx="3374523" cy="369332"/>
          </a:xfrm>
          <a:prstGeom prst="rect">
            <a:avLst/>
          </a:prstGeom>
          <a:noFill/>
        </p:spPr>
        <p:txBody>
          <a:bodyPr wrap="square" lIns="0" rIns="0" rtlCol="0" anchor="b">
            <a:spAutoFit/>
          </a:bodyPr>
          <a:lstStyle/>
          <a:p>
            <a:r>
              <a:rPr lang="en-US" b="1" noProof="1"/>
              <a:t>Institutional Inertia</a:t>
            </a:r>
          </a:p>
        </p:txBody>
      </p:sp>
      <p:sp>
        <p:nvSpPr>
          <p:cNvPr id="295" name="TextBox 294">
            <a:extLst>
              <a:ext uri="{FF2B5EF4-FFF2-40B4-BE49-F238E27FC236}">
                <a16:creationId xmlns:a16="http://schemas.microsoft.com/office/drawing/2014/main" id="{DCB549BF-F087-4A1F-B557-3046A0A6AFCA}"/>
              </a:ext>
            </a:extLst>
          </p:cNvPr>
          <p:cNvSpPr txBox="1"/>
          <p:nvPr/>
        </p:nvSpPr>
        <p:spPr>
          <a:xfrm>
            <a:off x="5344695" y="3061821"/>
            <a:ext cx="3365567" cy="507831"/>
          </a:xfrm>
          <a:prstGeom prst="rect">
            <a:avLst/>
          </a:prstGeom>
          <a:noFill/>
        </p:spPr>
        <p:txBody>
          <a:bodyPr wrap="square" lIns="0" rIns="0" rtlCol="0" anchor="t">
            <a:spAutoFit/>
          </a:bodyPr>
          <a:lstStyle/>
          <a:p>
            <a:pPr algn="just"/>
            <a:r>
              <a:rPr lang="en-US" sz="900" noProof="1">
                <a:solidFill>
                  <a:schemeClr val="tx1">
                    <a:lumMod val="65000"/>
                    <a:lumOff val="35000"/>
                  </a:schemeClr>
                </a:solidFill>
              </a:rPr>
              <a:t>While only 2% rated the ability of meeting the EPA’s new National Recycling Goal of 50 by 30 as “Extremely Difficult”,  a following 38% recognized difficulties in implementation as only “Somewhat Difficult”. </a:t>
            </a:r>
          </a:p>
        </p:txBody>
      </p:sp>
      <p:sp>
        <p:nvSpPr>
          <p:cNvPr id="296" name="TextBox 295">
            <a:extLst>
              <a:ext uri="{FF2B5EF4-FFF2-40B4-BE49-F238E27FC236}">
                <a16:creationId xmlns:a16="http://schemas.microsoft.com/office/drawing/2014/main" id="{6A24DC59-698E-4879-BEA4-7DB84E647FE2}"/>
              </a:ext>
            </a:extLst>
          </p:cNvPr>
          <p:cNvSpPr txBox="1"/>
          <p:nvPr/>
        </p:nvSpPr>
        <p:spPr>
          <a:xfrm>
            <a:off x="5344694" y="3534570"/>
            <a:ext cx="3374523" cy="369332"/>
          </a:xfrm>
          <a:prstGeom prst="rect">
            <a:avLst/>
          </a:prstGeom>
          <a:noFill/>
        </p:spPr>
        <p:txBody>
          <a:bodyPr wrap="square" lIns="0" rIns="0" rtlCol="0" anchor="b">
            <a:spAutoFit/>
          </a:bodyPr>
          <a:lstStyle/>
          <a:p>
            <a:r>
              <a:rPr lang="en-US" b="1" noProof="1"/>
              <a:t>Application</a:t>
            </a:r>
          </a:p>
        </p:txBody>
      </p:sp>
      <p:sp>
        <p:nvSpPr>
          <p:cNvPr id="297" name="TextBox 296">
            <a:extLst>
              <a:ext uri="{FF2B5EF4-FFF2-40B4-BE49-F238E27FC236}">
                <a16:creationId xmlns:a16="http://schemas.microsoft.com/office/drawing/2014/main" id="{7C5A7FEB-B157-4B63-92DD-3C8E8D747B15}"/>
              </a:ext>
            </a:extLst>
          </p:cNvPr>
          <p:cNvSpPr txBox="1"/>
          <p:nvPr/>
        </p:nvSpPr>
        <p:spPr>
          <a:xfrm>
            <a:off x="5353651" y="3859158"/>
            <a:ext cx="3365567" cy="369332"/>
          </a:xfrm>
          <a:prstGeom prst="rect">
            <a:avLst/>
          </a:prstGeom>
          <a:noFill/>
        </p:spPr>
        <p:txBody>
          <a:bodyPr wrap="square" lIns="0" rIns="0" rtlCol="0" anchor="t">
            <a:spAutoFit/>
          </a:bodyPr>
          <a:lstStyle/>
          <a:p>
            <a:pPr algn="just"/>
            <a:r>
              <a:rPr lang="en-US" sz="900" noProof="1">
                <a:solidFill>
                  <a:schemeClr val="tx1">
                    <a:lumMod val="65000"/>
                    <a:lumOff val="35000"/>
                  </a:schemeClr>
                </a:solidFill>
              </a:rPr>
              <a:t>The principles of the CE and their intersectionality to the C&amp;D waste stream are challenging to replicate without local exemplars in the field.</a:t>
            </a:r>
          </a:p>
        </p:txBody>
      </p:sp>
      <p:sp>
        <p:nvSpPr>
          <p:cNvPr id="298" name="Freeform: Shape 297">
            <a:extLst>
              <a:ext uri="{FF2B5EF4-FFF2-40B4-BE49-F238E27FC236}">
                <a16:creationId xmlns:a16="http://schemas.microsoft.com/office/drawing/2014/main" id="{BFD9751C-F7E9-47DD-90EC-E6163A4B93E0}"/>
              </a:ext>
            </a:extLst>
          </p:cNvPr>
          <p:cNvSpPr/>
          <p:nvPr/>
        </p:nvSpPr>
        <p:spPr>
          <a:xfrm>
            <a:off x="3047642" y="2678218"/>
            <a:ext cx="16298" cy="61335"/>
          </a:xfrm>
          <a:custGeom>
            <a:avLst/>
            <a:gdLst>
              <a:gd name="connsiteX0" fmla="*/ 18770 w 21730"/>
              <a:gd name="connsiteY0" fmla="*/ 0 h 81780"/>
              <a:gd name="connsiteX1" fmla="*/ 21391 w 21730"/>
              <a:gd name="connsiteY1" fmla="*/ 37110 h 81780"/>
              <a:gd name="connsiteX2" fmla="*/ 15442 w 21730"/>
              <a:gd name="connsiteY2" fmla="*/ 74684 h 81780"/>
              <a:gd name="connsiteX3" fmla="*/ 9795 w 21730"/>
              <a:gd name="connsiteY3" fmla="*/ 81780 h 81780"/>
              <a:gd name="connsiteX4" fmla="*/ 0 w 21730"/>
              <a:gd name="connsiteY4" fmla="*/ 81780 h 81780"/>
              <a:gd name="connsiteX5" fmla="*/ 9492 w 21730"/>
              <a:gd name="connsiteY5" fmla="*/ 71827 h 81780"/>
              <a:gd name="connsiteX6" fmla="*/ 18770 w 21730"/>
              <a:gd name="connsiteY6" fmla="*/ 0 h 8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30" h="81780">
                <a:moveTo>
                  <a:pt x="18770" y="0"/>
                </a:moveTo>
                <a:lnTo>
                  <a:pt x="21391" y="37110"/>
                </a:lnTo>
                <a:cubicBezTo>
                  <a:pt x="22576" y="49709"/>
                  <a:pt x="20677" y="62791"/>
                  <a:pt x="15442" y="74684"/>
                </a:cubicBezTo>
                <a:lnTo>
                  <a:pt x="9795" y="81780"/>
                </a:lnTo>
                <a:lnTo>
                  <a:pt x="0" y="81780"/>
                </a:lnTo>
                <a:lnTo>
                  <a:pt x="9492" y="71827"/>
                </a:lnTo>
                <a:cubicBezTo>
                  <a:pt x="22105" y="50897"/>
                  <a:pt x="17106" y="24493"/>
                  <a:pt x="18770" y="0"/>
                </a:cubicBezTo>
                <a:close/>
              </a:path>
            </a:pathLst>
          </a:custGeom>
          <a:solidFill>
            <a:schemeClr val="tx1">
              <a:lumMod val="65000"/>
              <a:lumOff val="35000"/>
            </a:schemeClr>
          </a:solidFill>
          <a:ln w="12700">
            <a:miter lim="400000"/>
          </a:ln>
        </p:spPr>
        <p:txBody>
          <a:bodyPr wrap="square" lIns="28575" tIns="28575" rIns="28575" bIns="28575" anchor="ctr">
            <a:noAutofit/>
          </a:bodyPr>
          <a:lstStyle/>
          <a:p>
            <a:pPr>
              <a:defRPr sz="3000"/>
            </a:pPr>
            <a:endParaRPr sz="2250"/>
          </a:p>
        </p:txBody>
      </p:sp>
      <p:pic>
        <p:nvPicPr>
          <p:cNvPr id="3" name="Picture 2" descr="Chart, bar chart&#10;&#10;Description automatically generated">
            <a:extLst>
              <a:ext uri="{FF2B5EF4-FFF2-40B4-BE49-F238E27FC236}">
                <a16:creationId xmlns:a16="http://schemas.microsoft.com/office/drawing/2014/main" id="{A29E4CEC-8CEF-8A44-8EF0-FC50F08A50D5}"/>
              </a:ext>
            </a:extLst>
          </p:cNvPr>
          <p:cNvPicPr>
            <a:picLocks noChangeAspect="1"/>
          </p:cNvPicPr>
          <p:nvPr/>
        </p:nvPicPr>
        <p:blipFill>
          <a:blip r:embed="rId3"/>
          <a:stretch>
            <a:fillRect/>
          </a:stretch>
        </p:blipFill>
        <p:spPr>
          <a:xfrm>
            <a:off x="-7064006" y="-1966"/>
            <a:ext cx="6722832" cy="5143500"/>
          </a:xfrm>
          <a:prstGeom prst="rect">
            <a:avLst/>
          </a:prstGeom>
        </p:spPr>
      </p:pic>
      <p:pic>
        <p:nvPicPr>
          <p:cNvPr id="5" name="Picture 4" descr="Chart, bar chart&#10;&#10;Description automatically generated">
            <a:extLst>
              <a:ext uri="{FF2B5EF4-FFF2-40B4-BE49-F238E27FC236}">
                <a16:creationId xmlns:a16="http://schemas.microsoft.com/office/drawing/2014/main" id="{9BFF621E-8C7A-1346-934B-0403DEA0B441}"/>
              </a:ext>
            </a:extLst>
          </p:cNvPr>
          <p:cNvPicPr>
            <a:picLocks noChangeAspect="1"/>
          </p:cNvPicPr>
          <p:nvPr/>
        </p:nvPicPr>
        <p:blipFill>
          <a:blip r:embed="rId4"/>
          <a:stretch>
            <a:fillRect/>
          </a:stretch>
        </p:blipFill>
        <p:spPr>
          <a:xfrm>
            <a:off x="9385067" y="174604"/>
            <a:ext cx="6261258" cy="4790359"/>
          </a:xfrm>
          <a:prstGeom prst="rect">
            <a:avLst/>
          </a:prstGeom>
        </p:spPr>
      </p:pic>
    </p:spTree>
    <p:extLst>
      <p:ext uri="{BB962C8B-B14F-4D97-AF65-F5344CB8AC3E}">
        <p14:creationId xmlns:p14="http://schemas.microsoft.com/office/powerpoint/2010/main" val="256573188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14:presetBounceEnd="50000">
                                      <p:stCondLst>
                                        <p:cond delay="0"/>
                                      </p:stCondLst>
                                      <p:childTnLst>
                                        <p:animMotion origin="layout" path="M 0.1059 -0.01821 L 0.91424 0.00278 " pathEditMode="relative" ptsTypes="AA" p14:bounceEnd="50000">
                                          <p:cBhvr>
                                            <p:cTn id="6" dur="5000" fill="hold"/>
                                            <p:tgtEl>
                                              <p:spTgt spid="3"/>
                                            </p:tgtEl>
                                            <p:attrNameLst>
                                              <p:attrName>ppt_x</p:attrName>
                                              <p:attrName>ppt_y</p:attrName>
                                            </p:attrNameLst>
                                          </p:cBhvr>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fill="hold" nodeType="clickEffect" p14:presetBounceEnd="50000">
                                      <p:stCondLst>
                                        <p:cond delay="0"/>
                                      </p:stCondLst>
                                      <p:childTnLst>
                                        <p:animMotion origin="layout" path="M -0.20312 -0.05525 L -0.88733 0.01019 " pathEditMode="relative" ptsTypes="AA" p14:bounceEnd="50000">
                                          <p:cBhvr>
                                            <p:cTn id="10" dur="2000" fill="hold"/>
                                            <p:tgtEl>
                                              <p:spTgt spid="5"/>
                                            </p:tgtEl>
                                            <p:attrNameLst>
                                              <p:attrName>ppt_x</p:attrName>
                                              <p:attrName>ppt_y</p:attrName>
                                            </p:attrNameLst>
                                          </p:cBhvr>
                                        </p:animMotion>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fill="hold" nodeType="clickEffect">
                                      <p:stCondLst>
                                        <p:cond delay="0"/>
                                      </p:stCondLst>
                                      <p:childTnLst>
                                        <p:animMotion origin="layout" path="M 0.1059 -0.01821 L 0.91424 0.00278 " pathEditMode="relative" ptsTypes="AA">
                                          <p:cBhvr>
                                            <p:cTn id="6" dur="5000" fill="hold"/>
                                            <p:tgtEl>
                                              <p:spTgt spid="3"/>
                                            </p:tgtEl>
                                            <p:attrNameLst>
                                              <p:attrName>ppt_x</p:attrName>
                                              <p:attrName>ppt_y</p:attrName>
                                            </p:attrNameLst>
                                          </p:cBhvr>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0" presetClass="path" presetSubtype="0" accel="50000" fill="hold" nodeType="clickEffect">
                                      <p:stCondLst>
                                        <p:cond delay="0"/>
                                      </p:stCondLst>
                                      <p:childTnLst>
                                        <p:animMotion origin="layout" path="M -0.20312 -0.05525 L -0.88733 0.01019 " pathEditMode="relative" ptsTypes="AA">
                                          <p:cBhvr>
                                            <p:cTn id="10" dur="2000" fill="hold"/>
                                            <p:tgtEl>
                                              <p:spTgt spid="5"/>
                                            </p:tgtEl>
                                            <p:attrNameLst>
                                              <p:attrName>ppt_x</p:attrName>
                                              <p:attrName>ppt_y</p:attrName>
                                            </p:attrNameLst>
                                          </p:cBhvr>
                                        </p:animMotion>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D77D25EE-06CD-4DC8-A2B6-99388FE8AFE9}"/>
              </a:ext>
            </a:extLst>
          </p:cNvPr>
          <p:cNvSpPr>
            <a:spLocks noGrp="1"/>
          </p:cNvSpPr>
          <p:nvPr>
            <p:ph type="body" idx="12"/>
          </p:nvPr>
        </p:nvSpPr>
        <p:spPr>
          <a:xfrm>
            <a:off x="367136" y="760396"/>
            <a:ext cx="6304969" cy="3790162"/>
          </a:xfrm>
        </p:spPr>
        <p:txBody>
          <a:bodyPr>
            <a:normAutofit fontScale="92500" lnSpcReduction="20000"/>
          </a:bodyPr>
          <a:lstStyle/>
          <a:p>
            <a:r>
              <a:rPr lang="en-US" u="sng" dirty="0">
                <a:hlinkClick r:id="rId3"/>
              </a:rPr>
              <a:t>EPA</a:t>
            </a:r>
            <a:endParaRPr lang="en-US" u="sng" dirty="0">
              <a:hlinkClick r:id="rId4"/>
            </a:endParaRPr>
          </a:p>
          <a:p>
            <a:pPr lvl="1"/>
            <a:r>
              <a:rPr lang="en-US" sz="1400" dirty="0">
                <a:hlinkClick r:id="rId4"/>
              </a:rPr>
              <a:t>National Recycling Strategy</a:t>
            </a:r>
            <a:endParaRPr lang="en-US" sz="1400" dirty="0"/>
          </a:p>
          <a:p>
            <a:pPr lvl="1"/>
            <a:r>
              <a:rPr lang="en-US" sz="1400" dirty="0">
                <a:hlinkClick r:id="rId5" tooltip="EPA's 50 by 30"/>
              </a:rPr>
              <a:t>EPA's 50 by 30</a:t>
            </a:r>
          </a:p>
          <a:p>
            <a:pPr lvl="1"/>
            <a:r>
              <a:rPr lang="en-US" sz="1400" dirty="0">
                <a:hlinkClick r:id="rId5" tooltip="EPA's 50 by 30"/>
              </a:rPr>
              <a:t>Facts &amp; Figures about Materials Waste and Recycling/C&amp;D, and Debris Material</a:t>
            </a:r>
          </a:p>
          <a:p>
            <a:r>
              <a:rPr lang="en-US" dirty="0">
                <a:hlinkClick r:id="rId6" tooltip="EPA's 50 by 30"/>
              </a:rPr>
              <a:t>Extended Producer Responsibility</a:t>
            </a:r>
            <a:endParaRPr lang="en-US" dirty="0">
              <a:hlinkClick r:id="rId5" tooltip="EPA's 50 by 30"/>
            </a:endParaRPr>
          </a:p>
          <a:p>
            <a:r>
              <a:rPr lang="en-US" dirty="0">
                <a:hlinkClick r:id="rId5" tooltip="EPA's 50 by 30"/>
              </a:rPr>
              <a:t>International Council for Local Environmental Initiatives (ICLEI)</a:t>
            </a:r>
          </a:p>
          <a:p>
            <a:pPr lvl="1"/>
            <a:r>
              <a:rPr lang="en-US" sz="1400" dirty="0">
                <a:hlinkClick r:id="rId5" tooltip="EPA's 50 by 30"/>
              </a:rPr>
              <a:t>ICLEI - USA</a:t>
            </a:r>
          </a:p>
          <a:p>
            <a:r>
              <a:rPr lang="en-US" dirty="0">
                <a:hlinkClick r:id="rId5" tooltip="EPA's 50 by 30"/>
              </a:rPr>
              <a:t>Circularity Gap Report 2021</a:t>
            </a:r>
            <a:endParaRPr lang="en-US" dirty="0"/>
          </a:p>
          <a:p>
            <a:r>
              <a:rPr lang="en-US" dirty="0">
                <a:hlinkClick r:id="rId7" tooltip="EPA's 50 by 30"/>
              </a:rPr>
              <a:t>C40</a:t>
            </a:r>
            <a:r>
              <a:rPr lang="en-US" dirty="0"/>
              <a:t> </a:t>
            </a:r>
            <a:r>
              <a:rPr lang="en-US" sz="1300" dirty="0"/>
              <a:t>(Austin, Boston, Chicago, Houston, Los Angeles, Miami, Montréal, New Orleans, New York, Philadelphia, Phoenix, Portland, San Francisco, Seattle, Toronto, Vancouver, Washington, DC)</a:t>
            </a:r>
            <a:r>
              <a:rPr lang="en-US" dirty="0"/>
              <a:t> </a:t>
            </a:r>
            <a:endParaRPr lang="en-US" dirty="0">
              <a:hlinkClick r:id="rId5" tooltip="EPA's 50 by 30"/>
            </a:endParaRPr>
          </a:p>
          <a:p>
            <a:r>
              <a:rPr lang="en-US" dirty="0">
                <a:hlinkClick r:id="rId5" tooltip="EPA's 50 by 30"/>
              </a:rPr>
              <a:t>Resilient Organisations</a:t>
            </a:r>
            <a:endParaRPr lang="en-US" dirty="0"/>
          </a:p>
          <a:p>
            <a:r>
              <a:rPr lang="en-US" dirty="0">
                <a:hlinkClick r:id="rId8"/>
              </a:rPr>
              <a:t>Sendai Framework</a:t>
            </a:r>
            <a:endParaRPr lang="en-US" dirty="0"/>
          </a:p>
          <a:p>
            <a:r>
              <a:rPr lang="en-US" dirty="0">
                <a:hlinkClick r:id="rId9" tooltip="EPA's 50 by 30"/>
              </a:rPr>
              <a:t>Cradle to Cradle Certified®</a:t>
            </a:r>
            <a:endParaRPr lang="en-US" dirty="0">
              <a:hlinkClick r:id="rId5" tooltip="EPA's 50 by 30"/>
            </a:endParaRPr>
          </a:p>
          <a:p>
            <a:r>
              <a:rPr lang="en-US" dirty="0">
                <a:hlinkClick r:id="rId5" tooltip="EPA's 50 by 30"/>
              </a:rPr>
              <a:t>Ellen MacArthur Foundation</a:t>
            </a:r>
            <a:endParaRPr lang="en-US" dirty="0"/>
          </a:p>
          <a:p>
            <a:pPr lvl="1"/>
            <a:r>
              <a:rPr lang="en-US" sz="1400" dirty="0">
                <a:hlinkClick r:id="rId10"/>
              </a:rPr>
              <a:t>What is the Circular Economy?</a:t>
            </a:r>
            <a:endParaRPr lang="en-US" sz="1400" dirty="0"/>
          </a:p>
          <a:p>
            <a:pPr lvl="1"/>
            <a:r>
              <a:rPr lang="en-US" sz="1400" dirty="0">
                <a:hlinkClick r:id="rId11"/>
              </a:rPr>
              <a:t>Circulytics - Measuring Circularity</a:t>
            </a:r>
            <a:endParaRPr lang="en-US" sz="1400" dirty="0"/>
          </a:p>
          <a:p>
            <a:endParaRPr lang="en-US" sz="1400" dirty="0"/>
          </a:p>
        </p:txBody>
      </p:sp>
      <p:sp>
        <p:nvSpPr>
          <p:cNvPr id="2" name="Title 1">
            <a:extLst>
              <a:ext uri="{FF2B5EF4-FFF2-40B4-BE49-F238E27FC236}">
                <a16:creationId xmlns:a16="http://schemas.microsoft.com/office/drawing/2014/main" id="{772F0772-30E6-A44D-BB11-9CB35F5F59FD}"/>
              </a:ext>
            </a:extLst>
          </p:cNvPr>
          <p:cNvSpPr>
            <a:spLocks noGrp="1"/>
          </p:cNvSpPr>
          <p:nvPr>
            <p:ph type="body" sz="quarter" idx="13"/>
          </p:nvPr>
        </p:nvSpPr>
        <p:spPr>
          <a:xfrm>
            <a:off x="366719" y="141053"/>
            <a:ext cx="8326437" cy="519113"/>
          </a:xfrm>
        </p:spPr>
        <p:txBody>
          <a:bodyPr anchor="t">
            <a:normAutofit fontScale="92500"/>
          </a:bodyPr>
          <a:lstStyle/>
          <a:p>
            <a:pPr>
              <a:lnSpc>
                <a:spcPct val="90000"/>
              </a:lnSpc>
              <a:spcBef>
                <a:spcPct val="0"/>
              </a:spcBef>
            </a:pPr>
            <a:r>
              <a:rPr lang="en-US" sz="2700" cap="none" dirty="0">
                <a:ln>
                  <a:solidFill>
                    <a:schemeClr val="bg1">
                      <a:alpha val="50000"/>
                    </a:schemeClr>
                  </a:solidFill>
                </a:ln>
                <a:solidFill>
                  <a:srgbClr val="D19B23"/>
                </a:solidFill>
                <a:latin typeface="Impact"/>
                <a:ea typeface="+mj-ea"/>
              </a:rPr>
              <a:t>Resources for the Committee, NDA, and Member Organizations</a:t>
            </a:r>
          </a:p>
        </p:txBody>
      </p:sp>
      <p:pic>
        <p:nvPicPr>
          <p:cNvPr id="15" name="Graphic 14" descr="Internet with solid fill">
            <a:extLst>
              <a:ext uri="{FF2B5EF4-FFF2-40B4-BE49-F238E27FC236}">
                <a16:creationId xmlns:a16="http://schemas.microsoft.com/office/drawing/2014/main" id="{5ECB87B9-9CA1-0149-9B7C-83329CD5850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64140" y="2571750"/>
            <a:ext cx="2258166" cy="2258166"/>
          </a:xfrm>
          <a:prstGeom prst="rect">
            <a:avLst/>
          </a:prstGeom>
        </p:spPr>
      </p:pic>
      <p:pic>
        <p:nvPicPr>
          <p:cNvPr id="17" name="Graphic 16" descr="Mouse with solid fill">
            <a:extLst>
              <a:ext uri="{FF2B5EF4-FFF2-40B4-BE49-F238E27FC236}">
                <a16:creationId xmlns:a16="http://schemas.microsoft.com/office/drawing/2014/main" id="{4F064CE0-96C2-9C4E-BC21-5618CEF66F6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69846" y="3925515"/>
            <a:ext cx="557819" cy="557819"/>
          </a:xfrm>
          <a:prstGeom prst="rect">
            <a:avLst/>
          </a:prstGeom>
        </p:spPr>
      </p:pic>
      <p:pic>
        <p:nvPicPr>
          <p:cNvPr id="19" name="Graphic 18" descr="Internet Of Things outline">
            <a:hlinkClick r:id="" action="ppaction://noaction">
              <a:snd r:embed="rId16" name="cashreg.wav"/>
            </a:hlinkClick>
            <a:extLst>
              <a:ext uri="{FF2B5EF4-FFF2-40B4-BE49-F238E27FC236}">
                <a16:creationId xmlns:a16="http://schemas.microsoft.com/office/drawing/2014/main" id="{F9601F34-93C3-BA43-84A4-DFC87BDEA2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847085" y="1027996"/>
            <a:ext cx="1543754" cy="1543754"/>
          </a:xfrm>
          <a:prstGeom prst="rect">
            <a:avLst/>
          </a:prstGeom>
        </p:spPr>
      </p:pic>
    </p:spTree>
    <p:extLst>
      <p:ext uri="{BB962C8B-B14F-4D97-AF65-F5344CB8AC3E}">
        <p14:creationId xmlns:p14="http://schemas.microsoft.com/office/powerpoint/2010/main" val="42507500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anim calcmode="lin" valueType="num">
                                      <p:cBhvr>
                                        <p:cTn id="8" dur="1200" fill="hold"/>
                                        <p:tgtEl>
                                          <p:spTgt spid="17"/>
                                        </p:tgtEl>
                                        <p:attrNameLst>
                                          <p:attrName>ppt_x</p:attrName>
                                        </p:attrNameLst>
                                      </p:cBhvr>
                                      <p:tavLst>
                                        <p:tav tm="0">
                                          <p:val>
                                            <p:strVal val="#ppt_x"/>
                                          </p:val>
                                        </p:tav>
                                        <p:tav tm="100000">
                                          <p:val>
                                            <p:strVal val="#ppt_x"/>
                                          </p:val>
                                        </p:tav>
                                      </p:tavLst>
                                    </p:anim>
                                    <p:anim calcmode="lin" valueType="num">
                                      <p:cBhvr>
                                        <p:cTn id="9" dur="1200" fill="hold"/>
                                        <p:tgtEl>
                                          <p:spTgt spid="17"/>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9" presetClass="entr" presetSubtype="0" repeatCount="2000" fill="remove" nodeType="withEffect">
                                  <p:stCondLst>
                                    <p:cond delay="6000"/>
                                  </p:stCondLst>
                                  <p:childTnLst>
                                    <p:set>
                                      <p:cBhvr>
                                        <p:cTn id="13" dur="1" fill="hold">
                                          <p:stCondLst>
                                            <p:cond delay="0"/>
                                          </p:stCondLst>
                                        </p:cTn>
                                        <p:tgtEl>
                                          <p:spTgt spid="19"/>
                                        </p:tgtEl>
                                        <p:attrNameLst>
                                          <p:attrName>style.visibility</p:attrName>
                                        </p:attrNameLst>
                                      </p:cBhvr>
                                      <p:to>
                                        <p:strVal val="visible"/>
                                      </p:to>
                                    </p:set>
                                    <p:animEffect transition="in" filter="dissolve">
                                      <p:cBhvr>
                                        <p:cTn id="14"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ternate 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lternate+SocialMe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lternate 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18081</TotalTime>
  <Words>2069</Words>
  <Application>Microsoft Macintosh PowerPoint</Application>
  <PresentationFormat>On-screen Show (16:9)</PresentationFormat>
  <Paragraphs>159</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Adobe Heiti Std R</vt:lpstr>
      <vt:lpstr>Arial</vt:lpstr>
      <vt:lpstr>Calibri</vt:lpstr>
      <vt:lpstr>Impact</vt:lpstr>
      <vt:lpstr>Lucida Grande</vt:lpstr>
      <vt:lpstr>Times New Roman</vt:lpstr>
      <vt:lpstr>Alternate Basic</vt:lpstr>
      <vt:lpstr>Alternate+SocialMedia</vt:lpstr>
      <vt:lpstr>1_Alternate Basic</vt:lpstr>
      <vt:lpstr>Opportunities from Disaster:  The Case for Using the Circular Economy in Debris Management</vt:lpstr>
      <vt:lpstr>PowerPoint Presentation</vt:lpstr>
      <vt:lpstr>PowerPoint Presentation</vt:lpstr>
      <vt:lpstr>Butterfly Model</vt:lpstr>
      <vt:lpstr>SWOT - Strengths</vt:lpstr>
      <vt:lpstr>SWOT - Weaknesses</vt:lpstr>
      <vt:lpstr>SWOT - Opportunities</vt:lpstr>
      <vt:lpstr>SWOT - Threats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Opportunities from Disaster:  The Case for Improved Disaster Waste Reclamation Practices</dc:title>
  <dc:creator>Toy W Andrews</dc:creator>
  <cp:lastModifiedBy>Toy W Andrews</cp:lastModifiedBy>
  <cp:revision>82</cp:revision>
  <cp:lastPrinted>2020-09-10T14:09:32Z</cp:lastPrinted>
  <dcterms:created xsi:type="dcterms:W3CDTF">2020-05-20T20:37:33Z</dcterms:created>
  <dcterms:modified xsi:type="dcterms:W3CDTF">2021-04-18T14:18:17Z</dcterms:modified>
</cp:coreProperties>
</file>